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3" r:id="rId4"/>
    <p:sldId id="257" r:id="rId5"/>
    <p:sldId id="274" r:id="rId6"/>
    <p:sldId id="271" r:id="rId7"/>
    <p:sldId id="272" r:id="rId8"/>
    <p:sldId id="258" r:id="rId9"/>
    <p:sldId id="263" r:id="rId10"/>
    <p:sldId id="260" r:id="rId11"/>
    <p:sldId id="264" r:id="rId12"/>
    <p:sldId id="277" r:id="rId13"/>
    <p:sldId id="282" r:id="rId14"/>
    <p:sldId id="283" r:id="rId15"/>
    <p:sldId id="278" r:id="rId16"/>
    <p:sldId id="275" r:id="rId17"/>
    <p:sldId id="276" r:id="rId18"/>
    <p:sldId id="266" r:id="rId19"/>
    <p:sldId id="280" r:id="rId20"/>
    <p:sldId id="284" r:id="rId21"/>
    <p:sldId id="281" r:id="rId22"/>
    <p:sldId id="267" r:id="rId23"/>
    <p:sldId id="285" r:id="rId24"/>
    <p:sldId id="286" r:id="rId25"/>
    <p:sldId id="279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5AB37-F19B-4C4E-B1A6-BD520995ADDF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07A69941-CFDB-4170-9452-18088872946C}">
      <dgm:prSet phldrT="[Texto]"/>
      <dgm:spPr/>
      <dgm:t>
        <a:bodyPr/>
        <a:lstStyle/>
        <a:p>
          <a:r>
            <a:rPr lang="es-CL" dirty="0" smtClean="0"/>
            <a:t>PROBLEMA</a:t>
          </a:r>
          <a:endParaRPr lang="es-CL" dirty="0"/>
        </a:p>
      </dgm:t>
    </dgm:pt>
    <dgm:pt modelId="{55CC9BDE-824D-4B23-9A3C-43F6AA3A90C1}" type="parTrans" cxnId="{FFCB4D9D-BE9F-4E2B-AAF1-174ED70F7DA9}">
      <dgm:prSet/>
      <dgm:spPr/>
      <dgm:t>
        <a:bodyPr/>
        <a:lstStyle/>
        <a:p>
          <a:endParaRPr lang="es-CL"/>
        </a:p>
      </dgm:t>
    </dgm:pt>
    <dgm:pt modelId="{B1C93B66-E3B4-4748-9F23-3B19D6B348B6}" type="sibTrans" cxnId="{FFCB4D9D-BE9F-4E2B-AAF1-174ED70F7DA9}">
      <dgm:prSet/>
      <dgm:spPr/>
      <dgm:t>
        <a:bodyPr/>
        <a:lstStyle/>
        <a:p>
          <a:endParaRPr lang="es-CL"/>
        </a:p>
      </dgm:t>
    </dgm:pt>
    <dgm:pt modelId="{177BDD71-157F-4529-8077-20BBF4C3DE3D}">
      <dgm:prSet phldrT="[Texto]"/>
      <dgm:spPr>
        <a:solidFill>
          <a:schemeClr val="accent2"/>
        </a:solidFill>
      </dgm:spPr>
      <dgm:t>
        <a:bodyPr/>
        <a:lstStyle/>
        <a:p>
          <a:r>
            <a:rPr lang="es-CL" dirty="0" smtClean="0"/>
            <a:t>El problema que busca solucionar es las débiles condiciones institucionales en las escuelas artísticas para la implementación del nuevo marco curricular artístico. </a:t>
          </a:r>
          <a:endParaRPr lang="es-CL" dirty="0"/>
        </a:p>
      </dgm:t>
    </dgm:pt>
    <dgm:pt modelId="{223DFDAD-70BA-47FD-8C81-7134CB2F4BB7}" type="parTrans" cxnId="{974B97C9-0533-4573-B38E-916C8EFAE55A}">
      <dgm:prSet/>
      <dgm:spPr/>
      <dgm:t>
        <a:bodyPr/>
        <a:lstStyle/>
        <a:p>
          <a:endParaRPr lang="es-CL"/>
        </a:p>
      </dgm:t>
    </dgm:pt>
    <dgm:pt modelId="{987DB4B9-3502-41F8-B099-BEA780F677FD}" type="sibTrans" cxnId="{974B97C9-0533-4573-B38E-916C8EFAE55A}">
      <dgm:prSet/>
      <dgm:spPr/>
      <dgm:t>
        <a:bodyPr/>
        <a:lstStyle/>
        <a:p>
          <a:endParaRPr lang="es-CL"/>
        </a:p>
      </dgm:t>
    </dgm:pt>
    <dgm:pt modelId="{81BD12D7-EE65-48F7-A24B-02F8E1D04380}">
      <dgm:prSet phldrT="[Texto]"/>
      <dgm:spPr/>
      <dgm:t>
        <a:bodyPr/>
        <a:lstStyle/>
        <a:p>
          <a:r>
            <a:rPr lang="es-CL" dirty="0" smtClean="0"/>
            <a:t>FIN </a:t>
          </a:r>
          <a:endParaRPr lang="es-CL" dirty="0"/>
        </a:p>
      </dgm:t>
    </dgm:pt>
    <dgm:pt modelId="{207A4DE4-6538-4FD7-B4D0-E6379B73497E}" type="parTrans" cxnId="{ADF855B0-18B3-45D8-A673-EEB3C48AA202}">
      <dgm:prSet/>
      <dgm:spPr/>
      <dgm:t>
        <a:bodyPr/>
        <a:lstStyle/>
        <a:p>
          <a:endParaRPr lang="es-CL"/>
        </a:p>
      </dgm:t>
    </dgm:pt>
    <dgm:pt modelId="{CF620C22-0142-43D6-9AC3-761091F0C46A}" type="sibTrans" cxnId="{ADF855B0-18B3-45D8-A673-EEB3C48AA202}">
      <dgm:prSet/>
      <dgm:spPr/>
      <dgm:t>
        <a:bodyPr/>
        <a:lstStyle/>
        <a:p>
          <a:endParaRPr lang="es-CL"/>
        </a:p>
      </dgm:t>
    </dgm:pt>
    <dgm:pt modelId="{2AAE6064-2354-45A9-B8E5-FFF84D6B784C}">
      <dgm:prSet phldrT="[Texto]"/>
      <dgm:spPr>
        <a:solidFill>
          <a:schemeClr val="accent3"/>
        </a:solidFill>
      </dgm:spPr>
      <dgm:t>
        <a:bodyPr/>
        <a:lstStyle/>
        <a:p>
          <a:r>
            <a:rPr lang="es-CL" dirty="0" smtClean="0"/>
            <a:t>El fin del FNEA es mejorar la calidad de los procesos de enseñanza - aprendizaje para el desarrollo integral de los niños, niñas y jóvenes de establecimientos educacionales formales y no formales, a través de una formación basada en un currículum artístico.</a:t>
          </a:r>
          <a:endParaRPr lang="es-CL" dirty="0"/>
        </a:p>
      </dgm:t>
    </dgm:pt>
    <dgm:pt modelId="{C2FC545B-499A-484E-B9F5-0FDE6C1B7E8B}" type="parTrans" cxnId="{FFACF8FE-44A4-43C1-86D1-8FC455614E6D}">
      <dgm:prSet/>
      <dgm:spPr/>
      <dgm:t>
        <a:bodyPr/>
        <a:lstStyle/>
        <a:p>
          <a:endParaRPr lang="es-CL"/>
        </a:p>
      </dgm:t>
    </dgm:pt>
    <dgm:pt modelId="{F2CE675A-095F-4349-A652-E73774910340}" type="sibTrans" cxnId="{FFACF8FE-44A4-43C1-86D1-8FC455614E6D}">
      <dgm:prSet/>
      <dgm:spPr/>
      <dgm:t>
        <a:bodyPr/>
        <a:lstStyle/>
        <a:p>
          <a:endParaRPr lang="es-CL"/>
        </a:p>
      </dgm:t>
    </dgm:pt>
    <dgm:pt modelId="{541F77EC-BFFE-4A91-A361-8B2597DDF307}">
      <dgm:prSet phldrT="[Texto]"/>
      <dgm:spPr/>
      <dgm:t>
        <a:bodyPr/>
        <a:lstStyle/>
        <a:p>
          <a:r>
            <a:rPr lang="es-CL" dirty="0" smtClean="0"/>
            <a:t>OBJETIVO</a:t>
          </a:r>
          <a:endParaRPr lang="es-CL" dirty="0"/>
        </a:p>
      </dgm:t>
    </dgm:pt>
    <dgm:pt modelId="{E59AF1D8-F796-44B3-8C2D-7B4147694B1C}" type="parTrans" cxnId="{FD6D9D2F-A33C-4826-8726-392608D48410}">
      <dgm:prSet/>
      <dgm:spPr/>
      <dgm:t>
        <a:bodyPr/>
        <a:lstStyle/>
        <a:p>
          <a:endParaRPr lang="es-CL"/>
        </a:p>
      </dgm:t>
    </dgm:pt>
    <dgm:pt modelId="{A52FA6FD-7303-4619-A0C9-8C2914DB7C8D}" type="sibTrans" cxnId="{FD6D9D2F-A33C-4826-8726-392608D48410}">
      <dgm:prSet/>
      <dgm:spPr/>
      <dgm:t>
        <a:bodyPr/>
        <a:lstStyle/>
        <a:p>
          <a:endParaRPr lang="es-CL"/>
        </a:p>
      </dgm:t>
    </dgm:pt>
    <dgm:pt modelId="{26170DBA-0149-4F62-AC0C-35FA10AB4E92}">
      <dgm:prSet phldrT="[Texto]"/>
      <dgm:spPr/>
      <dgm:t>
        <a:bodyPr/>
        <a:lstStyle/>
        <a:p>
          <a:r>
            <a:rPr lang="es-CL" dirty="0" smtClean="0"/>
            <a:t>El objetivo del FNEA es fortalecer las condiciones institucionales internas para la implementación del nuevo marco curricular artístico en establecimientos educacionales municipales y particulares subvencionados, y otras entidades educacionales no formales reconocidas como "escuelas artísticas", que permitan un mejor desarrollo de los procesos de enseñanza - aprendizaje de los niños, niñas y jóvenes de nuestro país.</a:t>
          </a:r>
          <a:endParaRPr lang="es-CL" dirty="0"/>
        </a:p>
      </dgm:t>
    </dgm:pt>
    <dgm:pt modelId="{7665EBBF-D8C8-4D40-8299-BFCAEE3CC461}" type="parTrans" cxnId="{2A79C560-2ED1-4066-835A-DA2AF6AD72A5}">
      <dgm:prSet/>
      <dgm:spPr/>
      <dgm:t>
        <a:bodyPr/>
        <a:lstStyle/>
        <a:p>
          <a:endParaRPr lang="es-CL"/>
        </a:p>
      </dgm:t>
    </dgm:pt>
    <dgm:pt modelId="{DA9E0E1A-CB0B-4E22-8E13-F9BFF6734733}" type="sibTrans" cxnId="{2A79C560-2ED1-4066-835A-DA2AF6AD72A5}">
      <dgm:prSet/>
      <dgm:spPr/>
      <dgm:t>
        <a:bodyPr/>
        <a:lstStyle/>
        <a:p>
          <a:endParaRPr lang="es-CL"/>
        </a:p>
      </dgm:t>
    </dgm:pt>
    <dgm:pt modelId="{528E8126-22FB-4A07-9F9D-A165D42927D8}">
      <dgm:prSet phldrT="[Texto]" phldr="1"/>
      <dgm:spPr/>
      <dgm:t>
        <a:bodyPr/>
        <a:lstStyle/>
        <a:p>
          <a:endParaRPr lang="es-CL"/>
        </a:p>
      </dgm:t>
    </dgm:pt>
    <dgm:pt modelId="{885737D9-01B1-445D-A9C0-53455DE38D8D}" type="parTrans" cxnId="{F18EBF04-6BEE-48C8-A56C-A3DC91990AE0}">
      <dgm:prSet/>
      <dgm:spPr/>
      <dgm:t>
        <a:bodyPr/>
        <a:lstStyle/>
        <a:p>
          <a:endParaRPr lang="es-CL"/>
        </a:p>
      </dgm:t>
    </dgm:pt>
    <dgm:pt modelId="{48FE2B1E-1F19-4AB6-89A7-F81A155D126F}" type="sibTrans" cxnId="{F18EBF04-6BEE-48C8-A56C-A3DC91990AE0}">
      <dgm:prSet/>
      <dgm:spPr/>
      <dgm:t>
        <a:bodyPr/>
        <a:lstStyle/>
        <a:p>
          <a:endParaRPr lang="es-CL"/>
        </a:p>
      </dgm:t>
    </dgm:pt>
    <dgm:pt modelId="{847FC21A-7C54-4049-8A53-A6094B73CD4B}" type="pres">
      <dgm:prSet presAssocID="{A6B5AB37-F19B-4C4E-B1A6-BD520995ADD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BAF5E982-B590-4DCC-A064-69337ADFF897}" type="pres">
      <dgm:prSet presAssocID="{07A69941-CFDB-4170-9452-18088872946C}" presName="compositeNode" presStyleCnt="0">
        <dgm:presLayoutVars>
          <dgm:bulletEnabled val="1"/>
        </dgm:presLayoutVars>
      </dgm:prSet>
      <dgm:spPr/>
    </dgm:pt>
    <dgm:pt modelId="{C3C56FB8-C08F-4B12-A4FB-664DBEA4D696}" type="pres">
      <dgm:prSet presAssocID="{07A69941-CFDB-4170-9452-18088872946C}" presName="image" presStyleLbl="fgImgPlace1" presStyleIdx="0" presStyleCnt="3"/>
      <dgm:spPr>
        <a:prstGeom prst="ellipse">
          <a:avLst/>
        </a:prstGeom>
      </dgm:spPr>
    </dgm:pt>
    <dgm:pt modelId="{4AE8F900-2394-406A-A0E6-DE65190B181F}" type="pres">
      <dgm:prSet presAssocID="{07A69941-CFDB-4170-9452-18088872946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0EEFB1-748E-4294-9BC5-C030FD18404B}" type="pres">
      <dgm:prSet presAssocID="{07A69941-CFDB-4170-9452-18088872946C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6760D72-7782-490B-A788-A29C35280FA8}" type="pres">
      <dgm:prSet presAssocID="{B1C93B66-E3B4-4748-9F23-3B19D6B348B6}" presName="sibTrans" presStyleCnt="0"/>
      <dgm:spPr/>
    </dgm:pt>
    <dgm:pt modelId="{C81366D6-0CAE-42A3-9D32-38358DFA05EF}" type="pres">
      <dgm:prSet presAssocID="{81BD12D7-EE65-48F7-A24B-02F8E1D04380}" presName="compositeNode" presStyleCnt="0">
        <dgm:presLayoutVars>
          <dgm:bulletEnabled val="1"/>
        </dgm:presLayoutVars>
      </dgm:prSet>
      <dgm:spPr/>
    </dgm:pt>
    <dgm:pt modelId="{9E9FA9DD-A82A-4782-A85A-E1CB6577259A}" type="pres">
      <dgm:prSet presAssocID="{81BD12D7-EE65-48F7-A24B-02F8E1D04380}" presName="image" presStyleLbl="fgImgPlace1" presStyleIdx="1" presStyleCnt="3"/>
      <dgm:spPr>
        <a:prstGeom prst="ellipse">
          <a:avLst/>
        </a:prstGeom>
      </dgm:spPr>
    </dgm:pt>
    <dgm:pt modelId="{A170DF9C-DEED-4CE6-B750-86A6D571BAA6}" type="pres">
      <dgm:prSet presAssocID="{81BD12D7-EE65-48F7-A24B-02F8E1D0438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603A468-2F7B-42FD-9D66-D52E3930AF77}" type="pres">
      <dgm:prSet presAssocID="{81BD12D7-EE65-48F7-A24B-02F8E1D04380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0B20508-9D32-4904-ADEB-591151E2CEAE}" type="pres">
      <dgm:prSet presAssocID="{CF620C22-0142-43D6-9AC3-761091F0C46A}" presName="sibTrans" presStyleCnt="0"/>
      <dgm:spPr/>
    </dgm:pt>
    <dgm:pt modelId="{D3B4E86E-A04F-49AB-9CA9-6957D11EE338}" type="pres">
      <dgm:prSet presAssocID="{541F77EC-BFFE-4A91-A361-8B2597DDF307}" presName="compositeNode" presStyleCnt="0">
        <dgm:presLayoutVars>
          <dgm:bulletEnabled val="1"/>
        </dgm:presLayoutVars>
      </dgm:prSet>
      <dgm:spPr/>
    </dgm:pt>
    <dgm:pt modelId="{4C70F4F9-1742-449F-B283-F8E072ECB793}" type="pres">
      <dgm:prSet presAssocID="{541F77EC-BFFE-4A91-A361-8B2597DDF307}" presName="image" presStyleLbl="fgImgPlace1" presStyleIdx="2" presStyleCnt="3"/>
      <dgm:spPr>
        <a:prstGeom prst="ellipse">
          <a:avLst/>
        </a:prstGeom>
      </dgm:spPr>
    </dgm:pt>
    <dgm:pt modelId="{500BF849-D316-4CFB-B990-5A5094955FC6}" type="pres">
      <dgm:prSet presAssocID="{541F77EC-BFFE-4A91-A361-8B2597DDF30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500CB8A-038A-43C1-847A-42D4B336559C}" type="pres">
      <dgm:prSet presAssocID="{541F77EC-BFFE-4A91-A361-8B2597DDF307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8A91340-C45E-431D-8881-77FEADFB2F78}" type="presOf" srcId="{528E8126-22FB-4A07-9F9D-A165D42927D8}" destId="{500BF849-D316-4CFB-B990-5A5094955FC6}" srcOrd="0" destOrd="1" presId="urn:microsoft.com/office/officeart/2005/8/layout/hList2"/>
    <dgm:cxn modelId="{FFACF8FE-44A4-43C1-86D1-8FC455614E6D}" srcId="{81BD12D7-EE65-48F7-A24B-02F8E1D04380}" destId="{2AAE6064-2354-45A9-B8E5-FFF84D6B784C}" srcOrd="0" destOrd="0" parTransId="{C2FC545B-499A-484E-B9F5-0FDE6C1B7E8B}" sibTransId="{F2CE675A-095F-4349-A652-E73774910340}"/>
    <dgm:cxn modelId="{0FC05ED3-4A1E-41F4-BC88-4EF7EFE3ABD9}" type="presOf" srcId="{A6B5AB37-F19B-4C4E-B1A6-BD520995ADDF}" destId="{847FC21A-7C54-4049-8A53-A6094B73CD4B}" srcOrd="0" destOrd="0" presId="urn:microsoft.com/office/officeart/2005/8/layout/hList2"/>
    <dgm:cxn modelId="{C406C8CF-7F44-47B1-BBD5-52055FCE937F}" type="presOf" srcId="{81BD12D7-EE65-48F7-A24B-02F8E1D04380}" destId="{3603A468-2F7B-42FD-9D66-D52E3930AF77}" srcOrd="0" destOrd="0" presId="urn:microsoft.com/office/officeart/2005/8/layout/hList2"/>
    <dgm:cxn modelId="{70068079-EEFB-4B41-8A69-E55CDFCB2AC2}" type="presOf" srcId="{26170DBA-0149-4F62-AC0C-35FA10AB4E92}" destId="{500BF849-D316-4CFB-B990-5A5094955FC6}" srcOrd="0" destOrd="0" presId="urn:microsoft.com/office/officeart/2005/8/layout/hList2"/>
    <dgm:cxn modelId="{E2B44DFE-9E39-4076-B78E-719BB5DDB203}" type="presOf" srcId="{2AAE6064-2354-45A9-B8E5-FFF84D6B784C}" destId="{A170DF9C-DEED-4CE6-B750-86A6D571BAA6}" srcOrd="0" destOrd="0" presId="urn:microsoft.com/office/officeart/2005/8/layout/hList2"/>
    <dgm:cxn modelId="{E35DF287-9F00-4696-ABED-95C2398EB6BB}" type="presOf" srcId="{541F77EC-BFFE-4A91-A361-8B2597DDF307}" destId="{1500CB8A-038A-43C1-847A-42D4B336559C}" srcOrd="0" destOrd="0" presId="urn:microsoft.com/office/officeart/2005/8/layout/hList2"/>
    <dgm:cxn modelId="{ADF855B0-18B3-45D8-A673-EEB3C48AA202}" srcId="{A6B5AB37-F19B-4C4E-B1A6-BD520995ADDF}" destId="{81BD12D7-EE65-48F7-A24B-02F8E1D04380}" srcOrd="1" destOrd="0" parTransId="{207A4DE4-6538-4FD7-B4D0-E6379B73497E}" sibTransId="{CF620C22-0142-43D6-9AC3-761091F0C46A}"/>
    <dgm:cxn modelId="{B1A75544-D77B-49F2-9DB1-10CE4B0866E0}" type="presOf" srcId="{177BDD71-157F-4529-8077-20BBF4C3DE3D}" destId="{4AE8F900-2394-406A-A0E6-DE65190B181F}" srcOrd="0" destOrd="0" presId="urn:microsoft.com/office/officeart/2005/8/layout/hList2"/>
    <dgm:cxn modelId="{2A79C560-2ED1-4066-835A-DA2AF6AD72A5}" srcId="{541F77EC-BFFE-4A91-A361-8B2597DDF307}" destId="{26170DBA-0149-4F62-AC0C-35FA10AB4E92}" srcOrd="0" destOrd="0" parTransId="{7665EBBF-D8C8-4D40-8299-BFCAEE3CC461}" sibTransId="{DA9E0E1A-CB0B-4E22-8E13-F9BFF6734733}"/>
    <dgm:cxn modelId="{FFCB4D9D-BE9F-4E2B-AAF1-174ED70F7DA9}" srcId="{A6B5AB37-F19B-4C4E-B1A6-BD520995ADDF}" destId="{07A69941-CFDB-4170-9452-18088872946C}" srcOrd="0" destOrd="0" parTransId="{55CC9BDE-824D-4B23-9A3C-43F6AA3A90C1}" sibTransId="{B1C93B66-E3B4-4748-9F23-3B19D6B348B6}"/>
    <dgm:cxn modelId="{F18EBF04-6BEE-48C8-A56C-A3DC91990AE0}" srcId="{541F77EC-BFFE-4A91-A361-8B2597DDF307}" destId="{528E8126-22FB-4A07-9F9D-A165D42927D8}" srcOrd="1" destOrd="0" parTransId="{885737D9-01B1-445D-A9C0-53455DE38D8D}" sibTransId="{48FE2B1E-1F19-4AB6-89A7-F81A155D126F}"/>
    <dgm:cxn modelId="{974B97C9-0533-4573-B38E-916C8EFAE55A}" srcId="{07A69941-CFDB-4170-9452-18088872946C}" destId="{177BDD71-157F-4529-8077-20BBF4C3DE3D}" srcOrd="0" destOrd="0" parTransId="{223DFDAD-70BA-47FD-8C81-7134CB2F4BB7}" sibTransId="{987DB4B9-3502-41F8-B099-BEA780F677FD}"/>
    <dgm:cxn modelId="{AA6D6F14-528D-43F6-BF20-F2C4896B882F}" type="presOf" srcId="{07A69941-CFDB-4170-9452-18088872946C}" destId="{8A0EEFB1-748E-4294-9BC5-C030FD18404B}" srcOrd="0" destOrd="0" presId="urn:microsoft.com/office/officeart/2005/8/layout/hList2"/>
    <dgm:cxn modelId="{FD6D9D2F-A33C-4826-8726-392608D48410}" srcId="{A6B5AB37-F19B-4C4E-B1A6-BD520995ADDF}" destId="{541F77EC-BFFE-4A91-A361-8B2597DDF307}" srcOrd="2" destOrd="0" parTransId="{E59AF1D8-F796-44B3-8C2D-7B4147694B1C}" sibTransId="{A52FA6FD-7303-4619-A0C9-8C2914DB7C8D}"/>
    <dgm:cxn modelId="{C724210F-74D1-4716-A1F7-6F7DBC9D4946}" type="presParOf" srcId="{847FC21A-7C54-4049-8A53-A6094B73CD4B}" destId="{BAF5E982-B590-4DCC-A064-69337ADFF897}" srcOrd="0" destOrd="0" presId="urn:microsoft.com/office/officeart/2005/8/layout/hList2"/>
    <dgm:cxn modelId="{7A51CECE-55F1-44FA-840E-47ED257670EA}" type="presParOf" srcId="{BAF5E982-B590-4DCC-A064-69337ADFF897}" destId="{C3C56FB8-C08F-4B12-A4FB-664DBEA4D696}" srcOrd="0" destOrd="0" presId="urn:microsoft.com/office/officeart/2005/8/layout/hList2"/>
    <dgm:cxn modelId="{ECA20D8A-C2B7-4EE2-9F23-68C22DBE4022}" type="presParOf" srcId="{BAF5E982-B590-4DCC-A064-69337ADFF897}" destId="{4AE8F900-2394-406A-A0E6-DE65190B181F}" srcOrd="1" destOrd="0" presId="urn:microsoft.com/office/officeart/2005/8/layout/hList2"/>
    <dgm:cxn modelId="{36B6BDEF-3063-41A1-8433-988F6429DDA6}" type="presParOf" srcId="{BAF5E982-B590-4DCC-A064-69337ADFF897}" destId="{8A0EEFB1-748E-4294-9BC5-C030FD18404B}" srcOrd="2" destOrd="0" presId="urn:microsoft.com/office/officeart/2005/8/layout/hList2"/>
    <dgm:cxn modelId="{061FD8AD-F07D-4AEA-912F-CAE4CB394408}" type="presParOf" srcId="{847FC21A-7C54-4049-8A53-A6094B73CD4B}" destId="{36760D72-7782-490B-A788-A29C35280FA8}" srcOrd="1" destOrd="0" presId="urn:microsoft.com/office/officeart/2005/8/layout/hList2"/>
    <dgm:cxn modelId="{46EF5FD6-EB9D-4A4D-8DDC-127A4CED9E61}" type="presParOf" srcId="{847FC21A-7C54-4049-8A53-A6094B73CD4B}" destId="{C81366D6-0CAE-42A3-9D32-38358DFA05EF}" srcOrd="2" destOrd="0" presId="urn:microsoft.com/office/officeart/2005/8/layout/hList2"/>
    <dgm:cxn modelId="{1E069B97-20EF-4EB7-B472-F45CB67B9019}" type="presParOf" srcId="{C81366D6-0CAE-42A3-9D32-38358DFA05EF}" destId="{9E9FA9DD-A82A-4782-A85A-E1CB6577259A}" srcOrd="0" destOrd="0" presId="urn:microsoft.com/office/officeart/2005/8/layout/hList2"/>
    <dgm:cxn modelId="{DB81D279-1A6F-4F3E-A5DD-611A11675243}" type="presParOf" srcId="{C81366D6-0CAE-42A3-9D32-38358DFA05EF}" destId="{A170DF9C-DEED-4CE6-B750-86A6D571BAA6}" srcOrd="1" destOrd="0" presId="urn:microsoft.com/office/officeart/2005/8/layout/hList2"/>
    <dgm:cxn modelId="{4E771586-4E7C-4FD1-81DC-2C3AFAE0BA71}" type="presParOf" srcId="{C81366D6-0CAE-42A3-9D32-38358DFA05EF}" destId="{3603A468-2F7B-42FD-9D66-D52E3930AF77}" srcOrd="2" destOrd="0" presId="urn:microsoft.com/office/officeart/2005/8/layout/hList2"/>
    <dgm:cxn modelId="{4ED71F14-D637-4101-9E5F-3133F3AF6A11}" type="presParOf" srcId="{847FC21A-7C54-4049-8A53-A6094B73CD4B}" destId="{30B20508-9D32-4904-ADEB-591151E2CEAE}" srcOrd="3" destOrd="0" presId="urn:microsoft.com/office/officeart/2005/8/layout/hList2"/>
    <dgm:cxn modelId="{10F3A1A7-0553-4004-AA4D-7588DCF353E1}" type="presParOf" srcId="{847FC21A-7C54-4049-8A53-A6094B73CD4B}" destId="{D3B4E86E-A04F-49AB-9CA9-6957D11EE338}" srcOrd="4" destOrd="0" presId="urn:microsoft.com/office/officeart/2005/8/layout/hList2"/>
    <dgm:cxn modelId="{8485C770-2BF0-4266-A9C0-2789634E2CEE}" type="presParOf" srcId="{D3B4E86E-A04F-49AB-9CA9-6957D11EE338}" destId="{4C70F4F9-1742-449F-B283-F8E072ECB793}" srcOrd="0" destOrd="0" presId="urn:microsoft.com/office/officeart/2005/8/layout/hList2"/>
    <dgm:cxn modelId="{3439F6B2-1A68-4A57-B269-F0191DCB41CF}" type="presParOf" srcId="{D3B4E86E-A04F-49AB-9CA9-6957D11EE338}" destId="{500BF849-D316-4CFB-B990-5A5094955FC6}" srcOrd="1" destOrd="0" presId="urn:microsoft.com/office/officeart/2005/8/layout/hList2"/>
    <dgm:cxn modelId="{350D78D8-5CAB-4FC1-A5E7-713CE1547474}" type="presParOf" srcId="{D3B4E86E-A04F-49AB-9CA9-6957D11EE338}" destId="{1500CB8A-038A-43C1-847A-42D4B336559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A12CC-65E5-4D22-B387-CE6F3C893B90}" type="doc">
      <dgm:prSet loTypeId="urn:microsoft.com/office/officeart/2005/8/layout/equation2" loCatId="process" qsTypeId="urn:microsoft.com/office/officeart/2005/8/quickstyle/simple1" qsCatId="simple" csTypeId="urn:microsoft.com/office/officeart/2005/8/colors/accent2_3" csCatId="accent2" phldr="1"/>
      <dgm:spPr/>
    </dgm:pt>
    <dgm:pt modelId="{0CE1ED5F-A2C6-43FB-9839-8D527B9EA7D9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200" dirty="0" smtClean="0"/>
            <a:t>Recursos anuales que dispone el estado chileno para fortalecer la enseñanza artística especializada, en escuelas reconocidas, o que aspiran a reconocerse como artísticas.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D6027DC8-E1F1-4826-B83A-5FD74E10E5F8}" type="parTrans" cxnId="{6DB12872-DB77-4604-A95A-0DB29D484A18}">
      <dgm:prSet/>
      <dgm:spPr/>
      <dgm:t>
        <a:bodyPr/>
        <a:lstStyle/>
        <a:p>
          <a:endParaRPr lang="es-CL"/>
        </a:p>
      </dgm:t>
    </dgm:pt>
    <dgm:pt modelId="{49D3C2A7-0B7F-427D-907A-47634560530F}" type="sibTrans" cxnId="{6DB12872-DB77-4604-A95A-0DB29D484A18}">
      <dgm:prSet/>
      <dgm:spPr/>
      <dgm:t>
        <a:bodyPr/>
        <a:lstStyle/>
        <a:p>
          <a:endParaRPr lang="es-CL"/>
        </a:p>
      </dgm:t>
    </dgm:pt>
    <dgm:pt modelId="{68D4DC2A-544E-44B7-A998-953030B5A954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400" dirty="0" smtClean="0"/>
            <a:t>Concurso anual; dos Categorías; Tradicionales; Transición y que fomentan el arte y la cultura.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700" dirty="0"/>
        </a:p>
      </dgm:t>
    </dgm:pt>
    <dgm:pt modelId="{66CBD83A-483D-4DA2-99BA-04629C6A942C}" type="parTrans" cxnId="{6EE98964-4EE5-4C8B-BC57-A4C8583DF7EF}">
      <dgm:prSet/>
      <dgm:spPr/>
      <dgm:t>
        <a:bodyPr/>
        <a:lstStyle/>
        <a:p>
          <a:endParaRPr lang="es-CL"/>
        </a:p>
      </dgm:t>
    </dgm:pt>
    <dgm:pt modelId="{51FA2729-EE85-454B-8B37-4B948B06F758}" type="sibTrans" cxnId="{6EE98964-4EE5-4C8B-BC57-A4C8583DF7EF}">
      <dgm:prSet/>
      <dgm:spPr/>
      <dgm:t>
        <a:bodyPr/>
        <a:lstStyle/>
        <a:p>
          <a:endParaRPr lang="es-CL"/>
        </a:p>
      </dgm:t>
    </dgm:pt>
    <dgm:pt modelId="{4DBBE7CA-2126-41CF-8B30-77A01FC376AB}">
      <dgm:prSet phldrT="[Texto]"/>
      <dgm:spPr/>
      <dgm:t>
        <a:bodyPr/>
        <a:lstStyle/>
        <a:p>
          <a:r>
            <a:rPr lang="es-CL" dirty="0" smtClean="0"/>
            <a:t>FNEA </a:t>
          </a:r>
          <a:endParaRPr lang="es-CL" dirty="0"/>
        </a:p>
      </dgm:t>
    </dgm:pt>
    <dgm:pt modelId="{BD3D5681-8C7B-45C9-9882-8771F6319C56}" type="parTrans" cxnId="{A371AF23-4499-47EF-B5B5-AB7FA138C6F7}">
      <dgm:prSet/>
      <dgm:spPr/>
      <dgm:t>
        <a:bodyPr/>
        <a:lstStyle/>
        <a:p>
          <a:endParaRPr lang="es-CL"/>
        </a:p>
      </dgm:t>
    </dgm:pt>
    <dgm:pt modelId="{F35235B2-3A02-4BD8-BA24-202656261ED3}" type="sibTrans" cxnId="{A371AF23-4499-47EF-B5B5-AB7FA138C6F7}">
      <dgm:prSet/>
      <dgm:spPr/>
      <dgm:t>
        <a:bodyPr/>
        <a:lstStyle/>
        <a:p>
          <a:endParaRPr lang="es-CL"/>
        </a:p>
      </dgm:t>
    </dgm:pt>
    <dgm:pt modelId="{481A9302-83AB-4332-8064-4ACDC8ACFAE1}" type="pres">
      <dgm:prSet presAssocID="{C18A12CC-65E5-4D22-B387-CE6F3C893B90}" presName="Name0" presStyleCnt="0">
        <dgm:presLayoutVars>
          <dgm:dir/>
          <dgm:resizeHandles val="exact"/>
        </dgm:presLayoutVars>
      </dgm:prSet>
      <dgm:spPr/>
    </dgm:pt>
    <dgm:pt modelId="{04FE7711-0DF5-4DBD-8AAF-D3F65CB46BFC}" type="pres">
      <dgm:prSet presAssocID="{C18A12CC-65E5-4D22-B387-CE6F3C893B90}" presName="vNodes" presStyleCnt="0"/>
      <dgm:spPr/>
    </dgm:pt>
    <dgm:pt modelId="{5D0FD557-8B7F-46B4-8A1E-430FB800BC06}" type="pres">
      <dgm:prSet presAssocID="{0CE1ED5F-A2C6-43FB-9839-8D527B9EA7D9}" presName="node" presStyleLbl="node1" presStyleIdx="0" presStyleCnt="3" custScaleX="194712" custScaleY="11637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8F29893-945E-4BA7-B389-B881C84A053C}" type="pres">
      <dgm:prSet presAssocID="{49D3C2A7-0B7F-427D-907A-47634560530F}" presName="spacerT" presStyleCnt="0"/>
      <dgm:spPr/>
    </dgm:pt>
    <dgm:pt modelId="{6553AC8D-DE35-434C-BB90-37B4B52E3BCF}" type="pres">
      <dgm:prSet presAssocID="{49D3C2A7-0B7F-427D-907A-47634560530F}" presName="sibTrans" presStyleLbl="sibTrans2D1" presStyleIdx="0" presStyleCnt="2"/>
      <dgm:spPr/>
      <dgm:t>
        <a:bodyPr/>
        <a:lstStyle/>
        <a:p>
          <a:endParaRPr lang="es-CL"/>
        </a:p>
      </dgm:t>
    </dgm:pt>
    <dgm:pt modelId="{D1ACFAF6-21A1-431F-8ED8-2BD54255F113}" type="pres">
      <dgm:prSet presAssocID="{49D3C2A7-0B7F-427D-907A-47634560530F}" presName="spacerB" presStyleCnt="0"/>
      <dgm:spPr/>
    </dgm:pt>
    <dgm:pt modelId="{28830998-7D9C-40DE-A144-DAFDD6E3D30A}" type="pres">
      <dgm:prSet presAssocID="{68D4DC2A-544E-44B7-A998-953030B5A954}" presName="node" presStyleLbl="node1" presStyleIdx="1" presStyleCnt="3" custScaleX="185804" custScaleY="899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4E0E234-E167-4A50-BD8E-DFA646556610}" type="pres">
      <dgm:prSet presAssocID="{C18A12CC-65E5-4D22-B387-CE6F3C893B90}" presName="sibTransLast" presStyleLbl="sibTrans2D1" presStyleIdx="1" presStyleCnt="2"/>
      <dgm:spPr/>
      <dgm:t>
        <a:bodyPr/>
        <a:lstStyle/>
        <a:p>
          <a:endParaRPr lang="es-CL"/>
        </a:p>
      </dgm:t>
    </dgm:pt>
    <dgm:pt modelId="{72C6F890-AA1B-490B-AF60-DAB67FECE74B}" type="pres">
      <dgm:prSet presAssocID="{C18A12CC-65E5-4D22-B387-CE6F3C893B90}" presName="connectorText" presStyleLbl="sibTrans2D1" presStyleIdx="1" presStyleCnt="2"/>
      <dgm:spPr/>
      <dgm:t>
        <a:bodyPr/>
        <a:lstStyle/>
        <a:p>
          <a:endParaRPr lang="es-CL"/>
        </a:p>
      </dgm:t>
    </dgm:pt>
    <dgm:pt modelId="{2B1644CC-2733-4EBA-9F4E-917DAF9F8C96}" type="pres">
      <dgm:prSet presAssocID="{C18A12CC-65E5-4D22-B387-CE6F3C893B9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258845F-B7EF-46EB-965E-E7F12B587709}" type="presOf" srcId="{C18A12CC-65E5-4D22-B387-CE6F3C893B90}" destId="{481A9302-83AB-4332-8064-4ACDC8ACFAE1}" srcOrd="0" destOrd="0" presId="urn:microsoft.com/office/officeart/2005/8/layout/equation2"/>
    <dgm:cxn modelId="{6EE98964-4EE5-4C8B-BC57-A4C8583DF7EF}" srcId="{C18A12CC-65E5-4D22-B387-CE6F3C893B90}" destId="{68D4DC2A-544E-44B7-A998-953030B5A954}" srcOrd="1" destOrd="0" parTransId="{66CBD83A-483D-4DA2-99BA-04629C6A942C}" sibTransId="{51FA2729-EE85-454B-8B37-4B948B06F758}"/>
    <dgm:cxn modelId="{AFFA2A13-88F3-46D3-B841-66D20104D3D2}" type="presOf" srcId="{68D4DC2A-544E-44B7-A998-953030B5A954}" destId="{28830998-7D9C-40DE-A144-DAFDD6E3D30A}" srcOrd="0" destOrd="0" presId="urn:microsoft.com/office/officeart/2005/8/layout/equation2"/>
    <dgm:cxn modelId="{07ADAA69-1411-4D02-A9A1-8EBD0178E8F8}" type="presOf" srcId="{51FA2729-EE85-454B-8B37-4B948B06F758}" destId="{72C6F890-AA1B-490B-AF60-DAB67FECE74B}" srcOrd="1" destOrd="0" presId="urn:microsoft.com/office/officeart/2005/8/layout/equation2"/>
    <dgm:cxn modelId="{10646F71-A25B-403D-9C3B-C18C2CA9631D}" type="presOf" srcId="{0CE1ED5F-A2C6-43FB-9839-8D527B9EA7D9}" destId="{5D0FD557-8B7F-46B4-8A1E-430FB800BC06}" srcOrd="0" destOrd="0" presId="urn:microsoft.com/office/officeart/2005/8/layout/equation2"/>
    <dgm:cxn modelId="{B69C0C4B-32DB-4495-BD58-131A5412A5D3}" type="presOf" srcId="{4DBBE7CA-2126-41CF-8B30-77A01FC376AB}" destId="{2B1644CC-2733-4EBA-9F4E-917DAF9F8C96}" srcOrd="0" destOrd="0" presId="urn:microsoft.com/office/officeart/2005/8/layout/equation2"/>
    <dgm:cxn modelId="{A371AF23-4499-47EF-B5B5-AB7FA138C6F7}" srcId="{C18A12CC-65E5-4D22-B387-CE6F3C893B90}" destId="{4DBBE7CA-2126-41CF-8B30-77A01FC376AB}" srcOrd="2" destOrd="0" parTransId="{BD3D5681-8C7B-45C9-9882-8771F6319C56}" sibTransId="{F35235B2-3A02-4BD8-BA24-202656261ED3}"/>
    <dgm:cxn modelId="{DCA9DC91-6F63-4800-B934-6643F509D643}" type="presOf" srcId="{51FA2729-EE85-454B-8B37-4B948B06F758}" destId="{14E0E234-E167-4A50-BD8E-DFA646556610}" srcOrd="0" destOrd="0" presId="urn:microsoft.com/office/officeart/2005/8/layout/equation2"/>
    <dgm:cxn modelId="{13FE3A9A-2DC6-4401-A72B-07FA1703E4AF}" type="presOf" srcId="{49D3C2A7-0B7F-427D-907A-47634560530F}" destId="{6553AC8D-DE35-434C-BB90-37B4B52E3BCF}" srcOrd="0" destOrd="0" presId="urn:microsoft.com/office/officeart/2005/8/layout/equation2"/>
    <dgm:cxn modelId="{6DB12872-DB77-4604-A95A-0DB29D484A18}" srcId="{C18A12CC-65E5-4D22-B387-CE6F3C893B90}" destId="{0CE1ED5F-A2C6-43FB-9839-8D527B9EA7D9}" srcOrd="0" destOrd="0" parTransId="{D6027DC8-E1F1-4826-B83A-5FD74E10E5F8}" sibTransId="{49D3C2A7-0B7F-427D-907A-47634560530F}"/>
    <dgm:cxn modelId="{B5260D30-368C-4E31-8B98-66C08AC154E2}" type="presParOf" srcId="{481A9302-83AB-4332-8064-4ACDC8ACFAE1}" destId="{04FE7711-0DF5-4DBD-8AAF-D3F65CB46BFC}" srcOrd="0" destOrd="0" presId="urn:microsoft.com/office/officeart/2005/8/layout/equation2"/>
    <dgm:cxn modelId="{613177AF-5930-40FD-BC16-FE89BAD2309A}" type="presParOf" srcId="{04FE7711-0DF5-4DBD-8AAF-D3F65CB46BFC}" destId="{5D0FD557-8B7F-46B4-8A1E-430FB800BC06}" srcOrd="0" destOrd="0" presId="urn:microsoft.com/office/officeart/2005/8/layout/equation2"/>
    <dgm:cxn modelId="{CCD9D689-3760-4204-BCA1-AF0AFF106CC2}" type="presParOf" srcId="{04FE7711-0DF5-4DBD-8AAF-D3F65CB46BFC}" destId="{48F29893-945E-4BA7-B389-B881C84A053C}" srcOrd="1" destOrd="0" presId="urn:microsoft.com/office/officeart/2005/8/layout/equation2"/>
    <dgm:cxn modelId="{9669B8E8-0009-43AE-B12D-9E73618AE790}" type="presParOf" srcId="{04FE7711-0DF5-4DBD-8AAF-D3F65CB46BFC}" destId="{6553AC8D-DE35-434C-BB90-37B4B52E3BCF}" srcOrd="2" destOrd="0" presId="urn:microsoft.com/office/officeart/2005/8/layout/equation2"/>
    <dgm:cxn modelId="{9930AAAC-900C-4557-AF48-FE31D66225F8}" type="presParOf" srcId="{04FE7711-0DF5-4DBD-8AAF-D3F65CB46BFC}" destId="{D1ACFAF6-21A1-431F-8ED8-2BD54255F113}" srcOrd="3" destOrd="0" presId="urn:microsoft.com/office/officeart/2005/8/layout/equation2"/>
    <dgm:cxn modelId="{CA3CB8D2-6DB0-404C-B240-85E7BE46DEBF}" type="presParOf" srcId="{04FE7711-0DF5-4DBD-8AAF-D3F65CB46BFC}" destId="{28830998-7D9C-40DE-A144-DAFDD6E3D30A}" srcOrd="4" destOrd="0" presId="urn:microsoft.com/office/officeart/2005/8/layout/equation2"/>
    <dgm:cxn modelId="{50B0D63E-399B-4209-A606-D1EC1B6A62C9}" type="presParOf" srcId="{481A9302-83AB-4332-8064-4ACDC8ACFAE1}" destId="{14E0E234-E167-4A50-BD8E-DFA646556610}" srcOrd="1" destOrd="0" presId="urn:microsoft.com/office/officeart/2005/8/layout/equation2"/>
    <dgm:cxn modelId="{2693F8AD-9F53-4573-8A10-0BEAE7243F86}" type="presParOf" srcId="{14E0E234-E167-4A50-BD8E-DFA646556610}" destId="{72C6F890-AA1B-490B-AF60-DAB67FECE74B}" srcOrd="0" destOrd="0" presId="urn:microsoft.com/office/officeart/2005/8/layout/equation2"/>
    <dgm:cxn modelId="{50F90519-0FA0-40D6-A0D6-8FADD664FC88}" type="presParOf" srcId="{481A9302-83AB-4332-8064-4ACDC8ACFAE1}" destId="{2B1644CC-2733-4EBA-9F4E-917DAF9F8C9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08F078-9484-4494-9CE6-4D40187EFAFF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62AC23C2-7817-4335-A305-00EB0BE3A753}">
      <dgm:prSet phldrT="[Texto]" custT="1"/>
      <dgm:spPr/>
      <dgm:t>
        <a:bodyPr/>
        <a:lstStyle/>
        <a:p>
          <a:r>
            <a:rPr lang="es-CL" sz="1400" dirty="0" smtClean="0"/>
            <a:t>Tradicionales </a:t>
          </a:r>
          <a:endParaRPr lang="es-CL" sz="1400" dirty="0"/>
        </a:p>
      </dgm:t>
    </dgm:pt>
    <dgm:pt modelId="{074E4B72-63D1-449C-9A66-66DB8CE6AD72}" type="parTrans" cxnId="{F98A60A7-023C-408C-B7D7-6018D331D7A1}">
      <dgm:prSet/>
      <dgm:spPr/>
      <dgm:t>
        <a:bodyPr/>
        <a:lstStyle/>
        <a:p>
          <a:endParaRPr lang="es-CL" sz="1400"/>
        </a:p>
      </dgm:t>
    </dgm:pt>
    <dgm:pt modelId="{16B619E1-A32C-47B3-8147-94699053EC9C}" type="sibTrans" cxnId="{F98A60A7-023C-408C-B7D7-6018D331D7A1}">
      <dgm:prSet/>
      <dgm:spPr/>
      <dgm:t>
        <a:bodyPr/>
        <a:lstStyle/>
        <a:p>
          <a:endParaRPr lang="es-CL" sz="1400"/>
        </a:p>
      </dgm:t>
    </dgm:pt>
    <dgm:pt modelId="{34B10713-4AE7-48A6-8D9F-DBDC26F296B6}">
      <dgm:prSet phldrT="[Texto]" custT="1"/>
      <dgm:spPr/>
      <dgm:t>
        <a:bodyPr/>
        <a:lstStyle/>
        <a:p>
          <a:r>
            <a:rPr lang="es-CL" sz="1400" dirty="0" smtClean="0"/>
            <a:t>Universo original del FNEA </a:t>
          </a:r>
          <a:endParaRPr lang="es-CL" sz="1400" dirty="0"/>
        </a:p>
      </dgm:t>
    </dgm:pt>
    <dgm:pt modelId="{5BD092B2-537E-4BDE-A5D5-CD24D2314BAB}" type="parTrans" cxnId="{F3482868-3A53-4FAF-A3C3-B6F9EDE6391E}">
      <dgm:prSet/>
      <dgm:spPr/>
      <dgm:t>
        <a:bodyPr/>
        <a:lstStyle/>
        <a:p>
          <a:endParaRPr lang="es-CL" sz="1400"/>
        </a:p>
      </dgm:t>
    </dgm:pt>
    <dgm:pt modelId="{3E42CA39-0845-41BB-801F-1F3C285A6F0D}" type="sibTrans" cxnId="{F3482868-3A53-4FAF-A3C3-B6F9EDE6391E}">
      <dgm:prSet/>
      <dgm:spPr/>
      <dgm:t>
        <a:bodyPr/>
        <a:lstStyle/>
        <a:p>
          <a:endParaRPr lang="es-CL" sz="1400"/>
        </a:p>
      </dgm:t>
    </dgm:pt>
    <dgm:pt modelId="{3CA204D5-E440-4FF1-9020-FD3448FA4625}">
      <dgm:prSet phldrT="[Texto]" custT="1"/>
      <dgm:spPr/>
      <dgm:t>
        <a:bodyPr/>
        <a:lstStyle/>
        <a:p>
          <a:r>
            <a:rPr lang="es-CL" sz="1400" dirty="0" smtClean="0"/>
            <a:t>Transición</a:t>
          </a:r>
          <a:endParaRPr lang="es-CL" sz="1400" dirty="0"/>
        </a:p>
      </dgm:t>
    </dgm:pt>
    <dgm:pt modelId="{DDE651F1-6E28-481B-89A8-33A5D549D74A}" type="parTrans" cxnId="{CF4C23F1-0319-4EB2-8A3D-A91110A6068B}">
      <dgm:prSet/>
      <dgm:spPr/>
      <dgm:t>
        <a:bodyPr/>
        <a:lstStyle/>
        <a:p>
          <a:endParaRPr lang="es-CL" sz="1400"/>
        </a:p>
      </dgm:t>
    </dgm:pt>
    <dgm:pt modelId="{7DCFC396-82E0-4CD7-B618-E0F1A46D21B4}" type="sibTrans" cxnId="{CF4C23F1-0319-4EB2-8A3D-A91110A6068B}">
      <dgm:prSet/>
      <dgm:spPr/>
      <dgm:t>
        <a:bodyPr/>
        <a:lstStyle/>
        <a:p>
          <a:endParaRPr lang="es-CL" sz="1400"/>
        </a:p>
      </dgm:t>
    </dgm:pt>
    <dgm:pt modelId="{3428890D-DFDE-4FCA-9E66-65437C9483BD}">
      <dgm:prSet phldrT="[Texto]" custT="1"/>
      <dgm:spPr/>
      <dgm:t>
        <a:bodyPr/>
        <a:lstStyle/>
        <a:p>
          <a:r>
            <a:rPr lang="es-CL" sz="1100" dirty="0" smtClean="0"/>
            <a:t>Son escuelas o liceos  que imparten educación formal (JEC y Alumnos propios). </a:t>
          </a:r>
        </a:p>
        <a:p>
          <a:r>
            <a:rPr lang="es-CL" sz="1100" dirty="0" smtClean="0"/>
            <a:t>Dos años ofreciendo al menos 4 horas semanales </a:t>
          </a:r>
          <a:r>
            <a:rPr lang="es-CL" sz="1100" dirty="0" err="1" smtClean="0"/>
            <a:t>eduarts</a:t>
          </a:r>
          <a:r>
            <a:rPr lang="es-CL" sz="1100" dirty="0" smtClean="0"/>
            <a:t>;</a:t>
          </a:r>
        </a:p>
        <a:p>
          <a:r>
            <a:rPr lang="es-CL" sz="1100" dirty="0" smtClean="0"/>
            <a:t>Docentes idóneos;</a:t>
          </a:r>
        </a:p>
        <a:p>
          <a:r>
            <a:rPr lang="es-CL" sz="1100" dirty="0" smtClean="0"/>
            <a:t>Respaldos de estamentos;</a:t>
          </a:r>
        </a:p>
        <a:p>
          <a:r>
            <a:rPr lang="es-CL" sz="1100" dirty="0" smtClean="0"/>
            <a:t>Equipamiento e infraestructura mínima;</a:t>
          </a:r>
        </a:p>
        <a:p>
          <a:r>
            <a:rPr lang="es-CL" sz="1100" dirty="0" smtClean="0"/>
            <a:t>Adscripción nuevo currículum artístico nacional</a:t>
          </a:r>
        </a:p>
        <a:p>
          <a:endParaRPr lang="es-CL" sz="1100" dirty="0"/>
        </a:p>
      </dgm:t>
    </dgm:pt>
    <dgm:pt modelId="{43F5B073-2826-4FC3-8098-DF92B178BA1B}" type="parTrans" cxnId="{05A6C5EC-7AB3-4F77-ACDE-E2B2C7A7451D}">
      <dgm:prSet/>
      <dgm:spPr/>
      <dgm:t>
        <a:bodyPr/>
        <a:lstStyle/>
        <a:p>
          <a:endParaRPr lang="es-CL" sz="1400"/>
        </a:p>
      </dgm:t>
    </dgm:pt>
    <dgm:pt modelId="{B964920A-20F9-4C65-8D22-E37771D79D97}" type="sibTrans" cxnId="{05A6C5EC-7AB3-4F77-ACDE-E2B2C7A7451D}">
      <dgm:prSet/>
      <dgm:spPr/>
      <dgm:t>
        <a:bodyPr/>
        <a:lstStyle/>
        <a:p>
          <a:endParaRPr lang="es-CL" sz="1400"/>
        </a:p>
      </dgm:t>
    </dgm:pt>
    <dgm:pt modelId="{529E3905-F157-4EF1-A67D-BCCB88E3B44A}">
      <dgm:prSet phldrT="[Texto]" custT="1"/>
      <dgm:spPr/>
      <dgm:t>
        <a:bodyPr/>
        <a:lstStyle/>
        <a:p>
          <a:r>
            <a:rPr lang="es-CL" sz="1400" dirty="0" smtClean="0"/>
            <a:t>Reconocimiento como escuelas artísticas.</a:t>
          </a:r>
        </a:p>
        <a:p>
          <a:r>
            <a:rPr lang="es-CL" sz="1400" dirty="0" smtClean="0"/>
            <a:t>Instituciones Sistema educativo formal e informal. </a:t>
          </a:r>
          <a:endParaRPr lang="es-CL" sz="1400" dirty="0"/>
        </a:p>
      </dgm:t>
    </dgm:pt>
    <dgm:pt modelId="{D70AB4E4-DA4E-4EC2-AC48-96817796822F}" type="sibTrans" cxnId="{983B5AE2-BB8B-4549-9276-FE31B6C26576}">
      <dgm:prSet/>
      <dgm:spPr/>
      <dgm:t>
        <a:bodyPr/>
        <a:lstStyle/>
        <a:p>
          <a:endParaRPr lang="es-CL" sz="1400"/>
        </a:p>
      </dgm:t>
    </dgm:pt>
    <dgm:pt modelId="{7B263CD6-47E4-47CF-86F8-87473BCCF26C}" type="parTrans" cxnId="{983B5AE2-BB8B-4549-9276-FE31B6C26576}">
      <dgm:prSet/>
      <dgm:spPr/>
      <dgm:t>
        <a:bodyPr/>
        <a:lstStyle/>
        <a:p>
          <a:endParaRPr lang="es-CL" sz="1400"/>
        </a:p>
      </dgm:t>
    </dgm:pt>
    <dgm:pt modelId="{298676EB-4C6A-4D6F-9A8F-B792B0CDFD04}" type="pres">
      <dgm:prSet presAssocID="{D708F078-9484-4494-9CE6-4D40187EFAF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8EF1B1DD-0E0B-4ABE-AA5D-629F6D9CB15A}" type="pres">
      <dgm:prSet presAssocID="{62AC23C2-7817-4335-A305-00EB0BE3A753}" presName="vertOne" presStyleCnt="0"/>
      <dgm:spPr/>
    </dgm:pt>
    <dgm:pt modelId="{1EDEAE20-53D2-498C-BA41-22B82EF13541}" type="pres">
      <dgm:prSet presAssocID="{62AC23C2-7817-4335-A305-00EB0BE3A753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3B21B85-B7F9-4C0B-B8FF-D47A1DD943E8}" type="pres">
      <dgm:prSet presAssocID="{62AC23C2-7817-4335-A305-00EB0BE3A753}" presName="parTransOne" presStyleCnt="0"/>
      <dgm:spPr/>
    </dgm:pt>
    <dgm:pt modelId="{3B08AA0B-7DAC-48F3-827E-47C570CAA476}" type="pres">
      <dgm:prSet presAssocID="{62AC23C2-7817-4335-A305-00EB0BE3A753}" presName="horzOne" presStyleCnt="0"/>
      <dgm:spPr/>
    </dgm:pt>
    <dgm:pt modelId="{2E55D138-D21B-47C6-85CC-0D0F46DA0374}" type="pres">
      <dgm:prSet presAssocID="{34B10713-4AE7-48A6-8D9F-DBDC26F296B6}" presName="vertTwo" presStyleCnt="0"/>
      <dgm:spPr/>
    </dgm:pt>
    <dgm:pt modelId="{60A29F46-B327-4A2C-9EE7-81A4B8B83CC7}" type="pres">
      <dgm:prSet presAssocID="{34B10713-4AE7-48A6-8D9F-DBDC26F296B6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3DD9235-072C-4E3F-8809-909784FFF008}" type="pres">
      <dgm:prSet presAssocID="{34B10713-4AE7-48A6-8D9F-DBDC26F296B6}" presName="horzTwo" presStyleCnt="0"/>
      <dgm:spPr/>
    </dgm:pt>
    <dgm:pt modelId="{3C7BD5C8-B659-4F7B-8A84-0CC0499C0FC0}" type="pres">
      <dgm:prSet presAssocID="{3E42CA39-0845-41BB-801F-1F3C285A6F0D}" presName="sibSpaceTwo" presStyleCnt="0"/>
      <dgm:spPr/>
    </dgm:pt>
    <dgm:pt modelId="{652F3FF8-7B35-4641-8AD5-84FF4DE6EBD7}" type="pres">
      <dgm:prSet presAssocID="{529E3905-F157-4EF1-A67D-BCCB88E3B44A}" presName="vertTwo" presStyleCnt="0"/>
      <dgm:spPr/>
    </dgm:pt>
    <dgm:pt modelId="{08648F77-E01A-4A44-946F-5CF973987A1B}" type="pres">
      <dgm:prSet presAssocID="{529E3905-F157-4EF1-A67D-BCCB88E3B44A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61811F0-53C4-40F8-BCA7-92BA771FD3BF}" type="pres">
      <dgm:prSet presAssocID="{529E3905-F157-4EF1-A67D-BCCB88E3B44A}" presName="horzTwo" presStyleCnt="0"/>
      <dgm:spPr/>
    </dgm:pt>
    <dgm:pt modelId="{0F7D96F0-ED67-466D-95AA-06FF52F1B468}" type="pres">
      <dgm:prSet presAssocID="{16B619E1-A32C-47B3-8147-94699053EC9C}" presName="sibSpaceOne" presStyleCnt="0"/>
      <dgm:spPr/>
    </dgm:pt>
    <dgm:pt modelId="{8AB3C139-4788-42E2-8D9B-17CF2F6B70D1}" type="pres">
      <dgm:prSet presAssocID="{3CA204D5-E440-4FF1-9020-FD3448FA4625}" presName="vertOne" presStyleCnt="0"/>
      <dgm:spPr/>
    </dgm:pt>
    <dgm:pt modelId="{194C5A5B-4453-4C2E-B4B0-D69EE49362B9}" type="pres">
      <dgm:prSet presAssocID="{3CA204D5-E440-4FF1-9020-FD3448FA4625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25DAD3D-EF44-4288-A67A-B04052DC61FB}" type="pres">
      <dgm:prSet presAssocID="{3CA204D5-E440-4FF1-9020-FD3448FA4625}" presName="parTransOne" presStyleCnt="0"/>
      <dgm:spPr/>
    </dgm:pt>
    <dgm:pt modelId="{AA86E00B-ECA6-4840-BF78-135B708866D4}" type="pres">
      <dgm:prSet presAssocID="{3CA204D5-E440-4FF1-9020-FD3448FA4625}" presName="horzOne" presStyleCnt="0"/>
      <dgm:spPr/>
    </dgm:pt>
    <dgm:pt modelId="{79E3FB55-C708-4BD0-BDF2-97C56167FFF7}" type="pres">
      <dgm:prSet presAssocID="{3428890D-DFDE-4FCA-9E66-65437C9483BD}" presName="vertTwo" presStyleCnt="0"/>
      <dgm:spPr/>
    </dgm:pt>
    <dgm:pt modelId="{485D0ACF-9722-45CF-80A2-BB9BFFFAE3D6}" type="pres">
      <dgm:prSet presAssocID="{3428890D-DFDE-4FCA-9E66-65437C9483BD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1736B5E-75FC-4264-B5B6-A8F55D03EA1F}" type="pres">
      <dgm:prSet presAssocID="{3428890D-DFDE-4FCA-9E66-65437C9483BD}" presName="horzTwo" presStyleCnt="0"/>
      <dgm:spPr/>
    </dgm:pt>
  </dgm:ptLst>
  <dgm:cxnLst>
    <dgm:cxn modelId="{D560C4CF-F3C8-4097-81C9-CBD97D35DDFD}" type="presOf" srcId="{34B10713-4AE7-48A6-8D9F-DBDC26F296B6}" destId="{60A29F46-B327-4A2C-9EE7-81A4B8B83CC7}" srcOrd="0" destOrd="0" presId="urn:microsoft.com/office/officeart/2005/8/layout/hierarchy4"/>
    <dgm:cxn modelId="{215BD922-E6AB-4FD5-B3CD-9341367E63D1}" type="presOf" srcId="{62AC23C2-7817-4335-A305-00EB0BE3A753}" destId="{1EDEAE20-53D2-498C-BA41-22B82EF13541}" srcOrd="0" destOrd="0" presId="urn:microsoft.com/office/officeart/2005/8/layout/hierarchy4"/>
    <dgm:cxn modelId="{F3482868-3A53-4FAF-A3C3-B6F9EDE6391E}" srcId="{62AC23C2-7817-4335-A305-00EB0BE3A753}" destId="{34B10713-4AE7-48A6-8D9F-DBDC26F296B6}" srcOrd="0" destOrd="0" parTransId="{5BD092B2-537E-4BDE-A5D5-CD24D2314BAB}" sibTransId="{3E42CA39-0845-41BB-801F-1F3C285A6F0D}"/>
    <dgm:cxn modelId="{41117AB8-6CCE-4BB3-B112-16D855BC8B5E}" type="presOf" srcId="{3CA204D5-E440-4FF1-9020-FD3448FA4625}" destId="{194C5A5B-4453-4C2E-B4B0-D69EE49362B9}" srcOrd="0" destOrd="0" presId="urn:microsoft.com/office/officeart/2005/8/layout/hierarchy4"/>
    <dgm:cxn modelId="{983B5AE2-BB8B-4549-9276-FE31B6C26576}" srcId="{62AC23C2-7817-4335-A305-00EB0BE3A753}" destId="{529E3905-F157-4EF1-A67D-BCCB88E3B44A}" srcOrd="1" destOrd="0" parTransId="{7B263CD6-47E4-47CF-86F8-87473BCCF26C}" sibTransId="{D70AB4E4-DA4E-4EC2-AC48-96817796822F}"/>
    <dgm:cxn modelId="{A7EA09B2-2B96-4A41-8FFC-0467DFFA85AC}" type="presOf" srcId="{529E3905-F157-4EF1-A67D-BCCB88E3B44A}" destId="{08648F77-E01A-4A44-946F-5CF973987A1B}" srcOrd="0" destOrd="0" presId="urn:microsoft.com/office/officeart/2005/8/layout/hierarchy4"/>
    <dgm:cxn modelId="{CF4C23F1-0319-4EB2-8A3D-A91110A6068B}" srcId="{D708F078-9484-4494-9CE6-4D40187EFAFF}" destId="{3CA204D5-E440-4FF1-9020-FD3448FA4625}" srcOrd="1" destOrd="0" parTransId="{DDE651F1-6E28-481B-89A8-33A5D549D74A}" sibTransId="{7DCFC396-82E0-4CD7-B618-E0F1A46D21B4}"/>
    <dgm:cxn modelId="{575214B1-37BD-451C-ACAD-25538A8F8A1E}" type="presOf" srcId="{3428890D-DFDE-4FCA-9E66-65437C9483BD}" destId="{485D0ACF-9722-45CF-80A2-BB9BFFFAE3D6}" srcOrd="0" destOrd="0" presId="urn:microsoft.com/office/officeart/2005/8/layout/hierarchy4"/>
    <dgm:cxn modelId="{2A7AD1FD-62A8-431F-B11B-B03321DB5ECD}" type="presOf" srcId="{D708F078-9484-4494-9CE6-4D40187EFAFF}" destId="{298676EB-4C6A-4D6F-9A8F-B792B0CDFD04}" srcOrd="0" destOrd="0" presId="urn:microsoft.com/office/officeart/2005/8/layout/hierarchy4"/>
    <dgm:cxn modelId="{05A6C5EC-7AB3-4F77-ACDE-E2B2C7A7451D}" srcId="{3CA204D5-E440-4FF1-9020-FD3448FA4625}" destId="{3428890D-DFDE-4FCA-9E66-65437C9483BD}" srcOrd="0" destOrd="0" parTransId="{43F5B073-2826-4FC3-8098-DF92B178BA1B}" sibTransId="{B964920A-20F9-4C65-8D22-E37771D79D97}"/>
    <dgm:cxn modelId="{F98A60A7-023C-408C-B7D7-6018D331D7A1}" srcId="{D708F078-9484-4494-9CE6-4D40187EFAFF}" destId="{62AC23C2-7817-4335-A305-00EB0BE3A753}" srcOrd="0" destOrd="0" parTransId="{074E4B72-63D1-449C-9A66-66DB8CE6AD72}" sibTransId="{16B619E1-A32C-47B3-8147-94699053EC9C}"/>
    <dgm:cxn modelId="{D0D58606-BF8D-4617-BE29-C6EEC4735DA1}" type="presParOf" srcId="{298676EB-4C6A-4D6F-9A8F-B792B0CDFD04}" destId="{8EF1B1DD-0E0B-4ABE-AA5D-629F6D9CB15A}" srcOrd="0" destOrd="0" presId="urn:microsoft.com/office/officeart/2005/8/layout/hierarchy4"/>
    <dgm:cxn modelId="{7EBFC841-DFB1-4220-AF90-47BB06740283}" type="presParOf" srcId="{8EF1B1DD-0E0B-4ABE-AA5D-629F6D9CB15A}" destId="{1EDEAE20-53D2-498C-BA41-22B82EF13541}" srcOrd="0" destOrd="0" presId="urn:microsoft.com/office/officeart/2005/8/layout/hierarchy4"/>
    <dgm:cxn modelId="{54FE3B40-FE5E-44B2-B179-62A4389AE793}" type="presParOf" srcId="{8EF1B1DD-0E0B-4ABE-AA5D-629F6D9CB15A}" destId="{A3B21B85-B7F9-4C0B-B8FF-D47A1DD943E8}" srcOrd="1" destOrd="0" presId="urn:microsoft.com/office/officeart/2005/8/layout/hierarchy4"/>
    <dgm:cxn modelId="{D9BEF7AF-3FD9-4769-90B4-47815A59CC1C}" type="presParOf" srcId="{8EF1B1DD-0E0B-4ABE-AA5D-629F6D9CB15A}" destId="{3B08AA0B-7DAC-48F3-827E-47C570CAA476}" srcOrd="2" destOrd="0" presId="urn:microsoft.com/office/officeart/2005/8/layout/hierarchy4"/>
    <dgm:cxn modelId="{C3D9062C-6BE1-496E-B210-6C7678DD2EA6}" type="presParOf" srcId="{3B08AA0B-7DAC-48F3-827E-47C570CAA476}" destId="{2E55D138-D21B-47C6-85CC-0D0F46DA0374}" srcOrd="0" destOrd="0" presId="urn:microsoft.com/office/officeart/2005/8/layout/hierarchy4"/>
    <dgm:cxn modelId="{CF2EAD82-9F3F-4129-B002-CC5399DDD6F8}" type="presParOf" srcId="{2E55D138-D21B-47C6-85CC-0D0F46DA0374}" destId="{60A29F46-B327-4A2C-9EE7-81A4B8B83CC7}" srcOrd="0" destOrd="0" presId="urn:microsoft.com/office/officeart/2005/8/layout/hierarchy4"/>
    <dgm:cxn modelId="{7FAAB788-6016-4B24-96F6-59F01CBDB553}" type="presParOf" srcId="{2E55D138-D21B-47C6-85CC-0D0F46DA0374}" destId="{83DD9235-072C-4E3F-8809-909784FFF008}" srcOrd="1" destOrd="0" presId="urn:microsoft.com/office/officeart/2005/8/layout/hierarchy4"/>
    <dgm:cxn modelId="{54620866-D6A0-42FE-AE28-F4C03C8B29F3}" type="presParOf" srcId="{3B08AA0B-7DAC-48F3-827E-47C570CAA476}" destId="{3C7BD5C8-B659-4F7B-8A84-0CC0499C0FC0}" srcOrd="1" destOrd="0" presId="urn:microsoft.com/office/officeart/2005/8/layout/hierarchy4"/>
    <dgm:cxn modelId="{7BF26E05-C810-462C-9EEB-896C31EAB7D6}" type="presParOf" srcId="{3B08AA0B-7DAC-48F3-827E-47C570CAA476}" destId="{652F3FF8-7B35-4641-8AD5-84FF4DE6EBD7}" srcOrd="2" destOrd="0" presId="urn:microsoft.com/office/officeart/2005/8/layout/hierarchy4"/>
    <dgm:cxn modelId="{A648AB5D-D230-4B19-BEF8-E49D1F1B0DB3}" type="presParOf" srcId="{652F3FF8-7B35-4641-8AD5-84FF4DE6EBD7}" destId="{08648F77-E01A-4A44-946F-5CF973987A1B}" srcOrd="0" destOrd="0" presId="urn:microsoft.com/office/officeart/2005/8/layout/hierarchy4"/>
    <dgm:cxn modelId="{13C6C6F6-2C0F-4993-9D84-D9479C5B202B}" type="presParOf" srcId="{652F3FF8-7B35-4641-8AD5-84FF4DE6EBD7}" destId="{F61811F0-53C4-40F8-BCA7-92BA771FD3BF}" srcOrd="1" destOrd="0" presId="urn:microsoft.com/office/officeart/2005/8/layout/hierarchy4"/>
    <dgm:cxn modelId="{C40B8DEA-E6B8-4077-9024-9F9511477D0A}" type="presParOf" srcId="{298676EB-4C6A-4D6F-9A8F-B792B0CDFD04}" destId="{0F7D96F0-ED67-466D-95AA-06FF52F1B468}" srcOrd="1" destOrd="0" presId="urn:microsoft.com/office/officeart/2005/8/layout/hierarchy4"/>
    <dgm:cxn modelId="{50E00AAB-E940-4B1E-B560-AFC5D1DC4733}" type="presParOf" srcId="{298676EB-4C6A-4D6F-9A8F-B792B0CDFD04}" destId="{8AB3C139-4788-42E2-8D9B-17CF2F6B70D1}" srcOrd="2" destOrd="0" presId="urn:microsoft.com/office/officeart/2005/8/layout/hierarchy4"/>
    <dgm:cxn modelId="{3EE38F84-E8B5-4B34-AAF1-BF5658AA1232}" type="presParOf" srcId="{8AB3C139-4788-42E2-8D9B-17CF2F6B70D1}" destId="{194C5A5B-4453-4C2E-B4B0-D69EE49362B9}" srcOrd="0" destOrd="0" presId="urn:microsoft.com/office/officeart/2005/8/layout/hierarchy4"/>
    <dgm:cxn modelId="{8380443A-507E-4BE7-8771-4CAFBBE269C9}" type="presParOf" srcId="{8AB3C139-4788-42E2-8D9B-17CF2F6B70D1}" destId="{425DAD3D-EF44-4288-A67A-B04052DC61FB}" srcOrd="1" destOrd="0" presId="urn:microsoft.com/office/officeart/2005/8/layout/hierarchy4"/>
    <dgm:cxn modelId="{A297ED7C-384F-4466-9CBD-7FA601C704E9}" type="presParOf" srcId="{8AB3C139-4788-42E2-8D9B-17CF2F6B70D1}" destId="{AA86E00B-ECA6-4840-BF78-135B708866D4}" srcOrd="2" destOrd="0" presId="urn:microsoft.com/office/officeart/2005/8/layout/hierarchy4"/>
    <dgm:cxn modelId="{D9ACFFEC-3D00-4F05-BAF3-6CCDA16CBB16}" type="presParOf" srcId="{AA86E00B-ECA6-4840-BF78-135B708866D4}" destId="{79E3FB55-C708-4BD0-BDF2-97C56167FFF7}" srcOrd="0" destOrd="0" presId="urn:microsoft.com/office/officeart/2005/8/layout/hierarchy4"/>
    <dgm:cxn modelId="{C028B955-65E2-41A9-A016-2D61312C86DB}" type="presParOf" srcId="{79E3FB55-C708-4BD0-BDF2-97C56167FFF7}" destId="{485D0ACF-9722-45CF-80A2-BB9BFFFAE3D6}" srcOrd="0" destOrd="0" presId="urn:microsoft.com/office/officeart/2005/8/layout/hierarchy4"/>
    <dgm:cxn modelId="{2FC334FB-C298-4C5A-AD01-3C5B824464FA}" type="presParOf" srcId="{79E3FB55-C708-4BD0-BDF2-97C56167FFF7}" destId="{C1736B5E-75FC-4264-B5B6-A8F55D03EA1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B98E3D-535E-4086-A05D-A1F6826DE4A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A99E5B6D-1FD1-4DBD-988E-E112D0F94793}">
      <dgm:prSet phldrT="[Texto]" custT="1"/>
      <dgm:spPr/>
      <dgm:t>
        <a:bodyPr/>
        <a:lstStyle/>
        <a:p>
          <a:r>
            <a:rPr lang="es-ES_tradnl" sz="1400" dirty="0" smtClean="0"/>
            <a:t>Tiene  currículum artístico especializado</a:t>
          </a:r>
          <a:endParaRPr lang="es-CL" sz="1400" dirty="0"/>
        </a:p>
      </dgm:t>
    </dgm:pt>
    <dgm:pt modelId="{0D34C2BF-D77B-401B-9D6F-D0630FE7FB76}" type="parTrans" cxnId="{DF13DECA-C064-46F1-9471-F437CB318012}">
      <dgm:prSet/>
      <dgm:spPr/>
      <dgm:t>
        <a:bodyPr/>
        <a:lstStyle/>
        <a:p>
          <a:endParaRPr lang="es-CL"/>
        </a:p>
      </dgm:t>
    </dgm:pt>
    <dgm:pt modelId="{C367D61A-D4B9-44EB-9911-68AA269FE269}" type="sibTrans" cxnId="{DF13DECA-C064-46F1-9471-F437CB318012}">
      <dgm:prSet/>
      <dgm:spPr/>
      <dgm:t>
        <a:bodyPr/>
        <a:lstStyle/>
        <a:p>
          <a:endParaRPr lang="es-CL"/>
        </a:p>
      </dgm:t>
    </dgm:pt>
    <dgm:pt modelId="{AE7FEE56-FAFD-43B8-B438-A398ABF31FDA}">
      <dgm:prSet phldrT="[Texto]" custT="1"/>
      <dgm:spPr/>
      <dgm:t>
        <a:bodyPr/>
        <a:lstStyle/>
        <a:p>
          <a:r>
            <a:rPr lang="es-ES_tradnl" sz="1400" dirty="0" smtClean="0"/>
            <a:t>Docentes idóneos</a:t>
          </a:r>
          <a:endParaRPr lang="es-CL" sz="1400" dirty="0"/>
        </a:p>
      </dgm:t>
    </dgm:pt>
    <dgm:pt modelId="{752019BD-4AF8-4F03-8A64-54814B0694A6}" type="parTrans" cxnId="{AFCA59FE-C4D6-4625-A05F-FCF4CC821C4C}">
      <dgm:prSet/>
      <dgm:spPr/>
      <dgm:t>
        <a:bodyPr/>
        <a:lstStyle/>
        <a:p>
          <a:endParaRPr lang="es-CL"/>
        </a:p>
      </dgm:t>
    </dgm:pt>
    <dgm:pt modelId="{144D358E-A84F-457A-B6DD-4D4F7FD02C92}" type="sibTrans" cxnId="{AFCA59FE-C4D6-4625-A05F-FCF4CC821C4C}">
      <dgm:prSet/>
      <dgm:spPr/>
      <dgm:t>
        <a:bodyPr/>
        <a:lstStyle/>
        <a:p>
          <a:endParaRPr lang="es-CL"/>
        </a:p>
      </dgm:t>
    </dgm:pt>
    <dgm:pt modelId="{C7FF0900-6BC0-4682-A744-3E488B71F1CB}">
      <dgm:prSet phldrT="[Texto]" custT="1"/>
      <dgm:spPr/>
      <dgm:t>
        <a:bodyPr/>
        <a:lstStyle/>
        <a:p>
          <a:r>
            <a:rPr lang="es-ES_tradnl" sz="1400" dirty="0" smtClean="0"/>
            <a:t>Dispone tiempo para implementar currículum</a:t>
          </a:r>
          <a:endParaRPr lang="es-CL" sz="1400" dirty="0"/>
        </a:p>
      </dgm:t>
    </dgm:pt>
    <dgm:pt modelId="{8DD6409D-1E44-4672-BAA3-58A52B647AC6}" type="parTrans" cxnId="{0813E1C5-69B8-461F-A4CE-199F40C184E6}">
      <dgm:prSet/>
      <dgm:spPr/>
      <dgm:t>
        <a:bodyPr/>
        <a:lstStyle/>
        <a:p>
          <a:endParaRPr lang="es-CL"/>
        </a:p>
      </dgm:t>
    </dgm:pt>
    <dgm:pt modelId="{F3C00B02-EF9C-485A-8277-58C95DD1F5CD}" type="sibTrans" cxnId="{0813E1C5-69B8-461F-A4CE-199F40C184E6}">
      <dgm:prSet/>
      <dgm:spPr/>
      <dgm:t>
        <a:bodyPr/>
        <a:lstStyle/>
        <a:p>
          <a:endParaRPr lang="es-CL"/>
        </a:p>
      </dgm:t>
    </dgm:pt>
    <dgm:pt modelId="{CBDC07CC-AA27-4858-9A9A-85FF2FBC2791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Equipamiento, Infraestructura;</a:t>
          </a:r>
        </a:p>
        <a:p>
          <a:pPr defTabSz="20891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1BFA1C22-0AC5-4FAD-87B5-CF9C2B1AEFFA}" type="parTrans" cxnId="{935D4DD7-66D1-4579-A8E2-946C2C4493D9}">
      <dgm:prSet/>
      <dgm:spPr/>
      <dgm:t>
        <a:bodyPr/>
        <a:lstStyle/>
        <a:p>
          <a:endParaRPr lang="es-CL"/>
        </a:p>
      </dgm:t>
    </dgm:pt>
    <dgm:pt modelId="{048753A5-C8AB-4EF5-B631-769B6827E33D}" type="sibTrans" cxnId="{935D4DD7-66D1-4579-A8E2-946C2C4493D9}">
      <dgm:prSet/>
      <dgm:spPr/>
      <dgm:t>
        <a:bodyPr/>
        <a:lstStyle/>
        <a:p>
          <a:endParaRPr lang="es-CL"/>
        </a:p>
      </dgm:t>
    </dgm:pt>
    <dgm:pt modelId="{D8E89954-4F64-4454-A073-0887BB12C353}">
      <dgm:prSet phldrT="[Texto]" custT="1"/>
      <dgm:spPr/>
      <dgm:t>
        <a:bodyPr/>
        <a:lstStyle/>
        <a:p>
          <a:pPr marL="0" marR="0" indent="0" defTabSz="208915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Alianzas estratégicas</a:t>
          </a:r>
        </a:p>
        <a:p>
          <a:pPr defTabSz="20891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E5CE55EB-013D-4497-8AC8-C578044B779F}" type="parTrans" cxnId="{52281F41-F1DF-48B3-9E42-48A3FCDEBEE2}">
      <dgm:prSet/>
      <dgm:spPr/>
      <dgm:t>
        <a:bodyPr/>
        <a:lstStyle/>
        <a:p>
          <a:endParaRPr lang="es-CL"/>
        </a:p>
      </dgm:t>
    </dgm:pt>
    <dgm:pt modelId="{249CCE6E-6C56-45A1-92C8-538240904122}" type="sibTrans" cxnId="{52281F41-F1DF-48B3-9E42-48A3FCDEBEE2}">
      <dgm:prSet/>
      <dgm:spPr/>
      <dgm:t>
        <a:bodyPr/>
        <a:lstStyle/>
        <a:p>
          <a:endParaRPr lang="es-CL"/>
        </a:p>
      </dgm:t>
    </dgm:pt>
    <dgm:pt modelId="{80E1F405-BBB2-40E0-BAA6-2AC61A5CAAB7}">
      <dgm:prSet phldrT="[Texto]" custT="1"/>
      <dgm:spPr/>
      <dgm:t>
        <a:bodyPr/>
        <a:lstStyle/>
        <a:p>
          <a:pPr marR="0" defTabSz="1289050" eaLnBrk="1" fontAlgn="auto" latinLnBrk="0" hangingPunct="1"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es-ES_tradnl" sz="14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Ofrece, al menos, dos lenguajes artísticos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F569988C-BAB1-4AF1-BFF8-F36BC3F0FCAF}" type="parTrans" cxnId="{BC260A57-C2A5-4F7D-93EA-A254DB0DAC16}">
      <dgm:prSet/>
      <dgm:spPr/>
      <dgm:t>
        <a:bodyPr/>
        <a:lstStyle/>
        <a:p>
          <a:endParaRPr lang="es-CL"/>
        </a:p>
      </dgm:t>
    </dgm:pt>
    <dgm:pt modelId="{FDC852E0-C224-4218-872A-958C1BB630E9}" type="sibTrans" cxnId="{BC260A57-C2A5-4F7D-93EA-A254DB0DAC16}">
      <dgm:prSet/>
      <dgm:spPr/>
      <dgm:t>
        <a:bodyPr/>
        <a:lstStyle/>
        <a:p>
          <a:endParaRPr lang="es-CL"/>
        </a:p>
      </dgm:t>
    </dgm:pt>
    <dgm:pt modelId="{15C7AE89-E270-4CEB-AA4C-4D7115764BB1}">
      <dgm:prSet phldrT="[Texto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es-ES_tradnl" sz="1400" dirty="0" smtClean="0"/>
            <a:t>Formación orientada a la especialización en artes;</a:t>
          </a:r>
        </a:p>
        <a:p>
          <a:endParaRPr lang="es-CL" sz="1400" dirty="0"/>
        </a:p>
      </dgm:t>
    </dgm:pt>
    <dgm:pt modelId="{DE50A2BD-B6DC-40B2-AB7A-8CCCF926C3B5}" type="parTrans" cxnId="{AA9524A7-2228-438A-B85B-2181CFB7266F}">
      <dgm:prSet/>
      <dgm:spPr/>
      <dgm:t>
        <a:bodyPr/>
        <a:lstStyle/>
        <a:p>
          <a:endParaRPr lang="es-CL"/>
        </a:p>
      </dgm:t>
    </dgm:pt>
    <dgm:pt modelId="{1BAB886B-C451-4E46-BD1B-37DDC2550614}" type="sibTrans" cxnId="{AA9524A7-2228-438A-B85B-2181CFB7266F}">
      <dgm:prSet/>
      <dgm:spPr/>
      <dgm:t>
        <a:bodyPr/>
        <a:lstStyle/>
        <a:p>
          <a:endParaRPr lang="es-CL"/>
        </a:p>
      </dgm:t>
    </dgm:pt>
    <dgm:pt modelId="{C3447EC1-9B8F-4C01-AD14-4760433997F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Oferta educativa seria con proyección (continuidad estudios, campo laboral)</a:t>
          </a:r>
          <a:endParaRPr lang="es-ES" sz="1400" dirty="0" smtClean="0"/>
        </a:p>
        <a:p>
          <a:pPr defTabSz="160020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920F033D-C778-423C-8A35-EEB485D942B5}" type="parTrans" cxnId="{BBBED32C-D6CD-46E5-9FE7-FB4A37C4673F}">
      <dgm:prSet/>
      <dgm:spPr/>
      <dgm:t>
        <a:bodyPr/>
        <a:lstStyle/>
        <a:p>
          <a:endParaRPr lang="es-CL"/>
        </a:p>
      </dgm:t>
    </dgm:pt>
    <dgm:pt modelId="{ED2FFF81-B64C-4299-B9E9-511F98E60A7E}" type="sibTrans" cxnId="{BBBED32C-D6CD-46E5-9FE7-FB4A37C4673F}">
      <dgm:prSet/>
      <dgm:spPr/>
      <dgm:t>
        <a:bodyPr/>
        <a:lstStyle/>
        <a:p>
          <a:endParaRPr lang="es-CL"/>
        </a:p>
      </dgm:t>
    </dgm:pt>
    <dgm:pt modelId="{B559F0BE-C7D3-4023-A28A-783D530ACA2E}">
      <dgm:prSet phldrT="[Texto]" custT="1"/>
      <dgm:spPr/>
      <dgm:t>
        <a:bodyPr/>
        <a:lstStyle/>
        <a:p>
          <a:r>
            <a:rPr lang="es-ES_tradnl" sz="1400" dirty="0" smtClean="0"/>
            <a:t>Estructura de gestión orientada al arte</a:t>
          </a:r>
          <a:endParaRPr lang="es-CL" sz="1400" dirty="0"/>
        </a:p>
      </dgm:t>
    </dgm:pt>
    <dgm:pt modelId="{8A2D5729-0CE2-440D-B0B8-8017C05015BB}" type="parTrans" cxnId="{0E336D21-2BA5-4DFC-9D96-B18F26791025}">
      <dgm:prSet/>
      <dgm:spPr/>
      <dgm:t>
        <a:bodyPr/>
        <a:lstStyle/>
        <a:p>
          <a:endParaRPr lang="es-CL"/>
        </a:p>
      </dgm:t>
    </dgm:pt>
    <dgm:pt modelId="{B139E788-9A21-43B0-B14A-DF4E921E29F9}" type="sibTrans" cxnId="{0E336D21-2BA5-4DFC-9D96-B18F26791025}">
      <dgm:prSet/>
      <dgm:spPr/>
      <dgm:t>
        <a:bodyPr/>
        <a:lstStyle/>
        <a:p>
          <a:endParaRPr lang="es-CL"/>
        </a:p>
      </dgm:t>
    </dgm:pt>
    <dgm:pt modelId="{06B29D0B-3173-4C43-8952-C4D247B0E689}" type="pres">
      <dgm:prSet presAssocID="{BAB98E3D-535E-4086-A05D-A1F6826DE4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EFB55C6-71B3-4323-BD6E-B21FDF29E8B1}" type="pres">
      <dgm:prSet presAssocID="{A99E5B6D-1FD1-4DBD-988E-E112D0F9479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74DC124-4DCE-438D-A805-A013A84FD195}" type="pres">
      <dgm:prSet presAssocID="{C367D61A-D4B9-44EB-9911-68AA269FE269}" presName="sibTrans" presStyleCnt="0"/>
      <dgm:spPr/>
    </dgm:pt>
    <dgm:pt modelId="{E20C2BF8-E84C-4981-BB24-2FC7F39CE693}" type="pres">
      <dgm:prSet presAssocID="{AE7FEE56-FAFD-43B8-B438-A398ABF31FDA}" presName="node" presStyleLbl="node1" presStyleIdx="1" presStyleCnt="9" custLinFactNeighborX="-1453" custLinFactNeighborY="113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7544A7F-B41E-4D50-A813-96F275BC47B6}" type="pres">
      <dgm:prSet presAssocID="{144D358E-A84F-457A-B6DD-4D4F7FD02C92}" presName="sibTrans" presStyleCnt="0"/>
      <dgm:spPr/>
    </dgm:pt>
    <dgm:pt modelId="{978F4F22-127D-47D3-BBB8-88F4F0C7D292}" type="pres">
      <dgm:prSet presAssocID="{C7FF0900-6BC0-4682-A744-3E488B71F1CB}" presName="node" presStyleLbl="node1" presStyleIdx="2" presStyleCnt="9" custScaleX="9385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427490-EAD7-419A-8088-5A89718D1428}" type="pres">
      <dgm:prSet presAssocID="{F3C00B02-EF9C-485A-8277-58C95DD1F5CD}" presName="sibTrans" presStyleCnt="0"/>
      <dgm:spPr/>
    </dgm:pt>
    <dgm:pt modelId="{CE5B2752-5F63-4E56-9BEE-11A561F10493}" type="pres">
      <dgm:prSet presAssocID="{CBDC07CC-AA27-4858-9A9A-85FF2FBC279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7EDE96-8BE9-481E-A4A5-B916B690D667}" type="pres">
      <dgm:prSet presAssocID="{048753A5-C8AB-4EF5-B631-769B6827E33D}" presName="sibTrans" presStyleCnt="0"/>
      <dgm:spPr/>
    </dgm:pt>
    <dgm:pt modelId="{36973683-F778-4FBD-AD18-6A40B3FE5DF0}" type="pres">
      <dgm:prSet presAssocID="{D8E89954-4F64-4454-A073-0887BB12C353}" presName="node" presStyleLbl="node1" presStyleIdx="4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3CD83A1-551E-4FB3-9592-2BB96DA4C950}" type="pres">
      <dgm:prSet presAssocID="{249CCE6E-6C56-45A1-92C8-538240904122}" presName="sibTrans" presStyleCnt="0"/>
      <dgm:spPr/>
    </dgm:pt>
    <dgm:pt modelId="{1160738E-2CDB-48B4-A88E-D368D3E9C7D1}" type="pres">
      <dgm:prSet presAssocID="{80E1F405-BBB2-40E0-BAA6-2AC61A5CAAB7}" presName="node" presStyleLbl="node1" presStyleIdx="5" presStyleCnt="9" custScaleX="9746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0B05E0-BDD4-4BC4-90FA-42505377BEB4}" type="pres">
      <dgm:prSet presAssocID="{FDC852E0-C224-4218-872A-958C1BB630E9}" presName="sibTrans" presStyleCnt="0"/>
      <dgm:spPr/>
    </dgm:pt>
    <dgm:pt modelId="{EC9575ED-834D-4768-9D6C-C83377CA3B84}" type="pres">
      <dgm:prSet presAssocID="{15C7AE89-E270-4CEB-AA4C-4D7115764BB1}" presName="node" presStyleLbl="node1" presStyleIdx="6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E056C3D-E1B1-4528-A5B9-5877BE50B064}" type="pres">
      <dgm:prSet presAssocID="{1BAB886B-C451-4E46-BD1B-37DDC2550614}" presName="sibTrans" presStyleCnt="0"/>
      <dgm:spPr/>
    </dgm:pt>
    <dgm:pt modelId="{51A4FABC-087B-4D09-88C5-ACE2B1E7BB49}" type="pres">
      <dgm:prSet presAssocID="{C3447EC1-9B8F-4C01-AD14-4760433997FF}" presName="node" presStyleLbl="node1" presStyleIdx="7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486A9F9-4B84-4F06-BE37-70E36C2645F6}" type="pres">
      <dgm:prSet presAssocID="{ED2FFF81-B64C-4299-B9E9-511F98E60A7E}" presName="sibTrans" presStyleCnt="0"/>
      <dgm:spPr/>
    </dgm:pt>
    <dgm:pt modelId="{67CBEDC7-4E78-45D8-AB23-8C716C3093C6}" type="pres">
      <dgm:prSet presAssocID="{B559F0BE-C7D3-4023-A28A-783D530ACA2E}" presName="node" presStyleLbl="node1" presStyleIdx="8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FCA59FE-C4D6-4625-A05F-FCF4CC821C4C}" srcId="{BAB98E3D-535E-4086-A05D-A1F6826DE4AD}" destId="{AE7FEE56-FAFD-43B8-B438-A398ABF31FDA}" srcOrd="1" destOrd="0" parTransId="{752019BD-4AF8-4F03-8A64-54814B0694A6}" sibTransId="{144D358E-A84F-457A-B6DD-4D4F7FD02C92}"/>
    <dgm:cxn modelId="{D8C21EF1-1512-47FA-A03F-8422267B0FB0}" type="presOf" srcId="{C7FF0900-6BC0-4682-A744-3E488B71F1CB}" destId="{978F4F22-127D-47D3-BBB8-88F4F0C7D292}" srcOrd="0" destOrd="0" presId="urn:microsoft.com/office/officeart/2005/8/layout/default"/>
    <dgm:cxn modelId="{BBBED32C-D6CD-46E5-9FE7-FB4A37C4673F}" srcId="{BAB98E3D-535E-4086-A05D-A1F6826DE4AD}" destId="{C3447EC1-9B8F-4C01-AD14-4760433997FF}" srcOrd="7" destOrd="0" parTransId="{920F033D-C778-423C-8A35-EEB485D942B5}" sibTransId="{ED2FFF81-B64C-4299-B9E9-511F98E60A7E}"/>
    <dgm:cxn modelId="{BC260A57-C2A5-4F7D-93EA-A254DB0DAC16}" srcId="{BAB98E3D-535E-4086-A05D-A1F6826DE4AD}" destId="{80E1F405-BBB2-40E0-BAA6-2AC61A5CAAB7}" srcOrd="5" destOrd="0" parTransId="{F569988C-BAB1-4AF1-BFF8-F36BC3F0FCAF}" sibTransId="{FDC852E0-C224-4218-872A-958C1BB630E9}"/>
    <dgm:cxn modelId="{F2D418F6-6C41-4682-A2C4-CCFF621FBB64}" type="presOf" srcId="{15C7AE89-E270-4CEB-AA4C-4D7115764BB1}" destId="{EC9575ED-834D-4768-9D6C-C83377CA3B84}" srcOrd="0" destOrd="0" presId="urn:microsoft.com/office/officeart/2005/8/layout/default"/>
    <dgm:cxn modelId="{F202CA6E-505E-485A-B35E-F82B109C100B}" type="presOf" srcId="{C3447EC1-9B8F-4C01-AD14-4760433997FF}" destId="{51A4FABC-087B-4D09-88C5-ACE2B1E7BB49}" srcOrd="0" destOrd="0" presId="urn:microsoft.com/office/officeart/2005/8/layout/default"/>
    <dgm:cxn modelId="{3ABF75FA-F128-4837-ABA7-C21F363B330E}" type="presOf" srcId="{D8E89954-4F64-4454-A073-0887BB12C353}" destId="{36973683-F778-4FBD-AD18-6A40B3FE5DF0}" srcOrd="0" destOrd="0" presId="urn:microsoft.com/office/officeart/2005/8/layout/default"/>
    <dgm:cxn modelId="{0813E1C5-69B8-461F-A4CE-199F40C184E6}" srcId="{BAB98E3D-535E-4086-A05D-A1F6826DE4AD}" destId="{C7FF0900-6BC0-4682-A744-3E488B71F1CB}" srcOrd="2" destOrd="0" parTransId="{8DD6409D-1E44-4672-BAA3-58A52B647AC6}" sibTransId="{F3C00B02-EF9C-485A-8277-58C95DD1F5CD}"/>
    <dgm:cxn modelId="{AA9524A7-2228-438A-B85B-2181CFB7266F}" srcId="{BAB98E3D-535E-4086-A05D-A1F6826DE4AD}" destId="{15C7AE89-E270-4CEB-AA4C-4D7115764BB1}" srcOrd="6" destOrd="0" parTransId="{DE50A2BD-B6DC-40B2-AB7A-8CCCF926C3B5}" sibTransId="{1BAB886B-C451-4E46-BD1B-37DDC2550614}"/>
    <dgm:cxn modelId="{A0D4500A-508B-4599-B3C4-207F8029D92E}" type="presOf" srcId="{BAB98E3D-535E-4086-A05D-A1F6826DE4AD}" destId="{06B29D0B-3173-4C43-8952-C4D247B0E689}" srcOrd="0" destOrd="0" presId="urn:microsoft.com/office/officeart/2005/8/layout/default"/>
    <dgm:cxn modelId="{52281F41-F1DF-48B3-9E42-48A3FCDEBEE2}" srcId="{BAB98E3D-535E-4086-A05D-A1F6826DE4AD}" destId="{D8E89954-4F64-4454-A073-0887BB12C353}" srcOrd="4" destOrd="0" parTransId="{E5CE55EB-013D-4497-8AC8-C578044B779F}" sibTransId="{249CCE6E-6C56-45A1-92C8-538240904122}"/>
    <dgm:cxn modelId="{DF13DECA-C064-46F1-9471-F437CB318012}" srcId="{BAB98E3D-535E-4086-A05D-A1F6826DE4AD}" destId="{A99E5B6D-1FD1-4DBD-988E-E112D0F94793}" srcOrd="0" destOrd="0" parTransId="{0D34C2BF-D77B-401B-9D6F-D0630FE7FB76}" sibTransId="{C367D61A-D4B9-44EB-9911-68AA269FE269}"/>
    <dgm:cxn modelId="{B48998ED-E11D-4D9C-A303-27525908D87B}" type="presOf" srcId="{B559F0BE-C7D3-4023-A28A-783D530ACA2E}" destId="{67CBEDC7-4E78-45D8-AB23-8C716C3093C6}" srcOrd="0" destOrd="0" presId="urn:microsoft.com/office/officeart/2005/8/layout/default"/>
    <dgm:cxn modelId="{935D4DD7-66D1-4579-A8E2-946C2C4493D9}" srcId="{BAB98E3D-535E-4086-A05D-A1F6826DE4AD}" destId="{CBDC07CC-AA27-4858-9A9A-85FF2FBC2791}" srcOrd="3" destOrd="0" parTransId="{1BFA1C22-0AC5-4FAD-87B5-CF9C2B1AEFFA}" sibTransId="{048753A5-C8AB-4EF5-B631-769B6827E33D}"/>
    <dgm:cxn modelId="{FA6347BC-B9DA-4C4B-B1ED-0568DDE84158}" type="presOf" srcId="{A99E5B6D-1FD1-4DBD-988E-E112D0F94793}" destId="{EEFB55C6-71B3-4323-BD6E-B21FDF29E8B1}" srcOrd="0" destOrd="0" presId="urn:microsoft.com/office/officeart/2005/8/layout/default"/>
    <dgm:cxn modelId="{0B3B21A9-75EB-43F8-9B4C-1B2E28DE9F00}" type="presOf" srcId="{80E1F405-BBB2-40E0-BAA6-2AC61A5CAAB7}" destId="{1160738E-2CDB-48B4-A88E-D368D3E9C7D1}" srcOrd="0" destOrd="0" presId="urn:microsoft.com/office/officeart/2005/8/layout/default"/>
    <dgm:cxn modelId="{0E336D21-2BA5-4DFC-9D96-B18F26791025}" srcId="{BAB98E3D-535E-4086-A05D-A1F6826DE4AD}" destId="{B559F0BE-C7D3-4023-A28A-783D530ACA2E}" srcOrd="8" destOrd="0" parTransId="{8A2D5729-0CE2-440D-B0B8-8017C05015BB}" sibTransId="{B139E788-9A21-43B0-B14A-DF4E921E29F9}"/>
    <dgm:cxn modelId="{9418A09B-1408-4D3A-9B51-9852D7F6C002}" type="presOf" srcId="{CBDC07CC-AA27-4858-9A9A-85FF2FBC2791}" destId="{CE5B2752-5F63-4E56-9BEE-11A561F10493}" srcOrd="0" destOrd="0" presId="urn:microsoft.com/office/officeart/2005/8/layout/default"/>
    <dgm:cxn modelId="{F1B3A1F1-AF42-4052-AAA0-563580093AF6}" type="presOf" srcId="{AE7FEE56-FAFD-43B8-B438-A398ABF31FDA}" destId="{E20C2BF8-E84C-4981-BB24-2FC7F39CE693}" srcOrd="0" destOrd="0" presId="urn:microsoft.com/office/officeart/2005/8/layout/default"/>
    <dgm:cxn modelId="{438DAD26-2EAB-4C1D-B126-4541E0746B90}" type="presParOf" srcId="{06B29D0B-3173-4C43-8952-C4D247B0E689}" destId="{EEFB55C6-71B3-4323-BD6E-B21FDF29E8B1}" srcOrd="0" destOrd="0" presId="urn:microsoft.com/office/officeart/2005/8/layout/default"/>
    <dgm:cxn modelId="{78E9B8DC-0BB2-4199-A160-4BF6AD1DDC3E}" type="presParOf" srcId="{06B29D0B-3173-4C43-8952-C4D247B0E689}" destId="{D74DC124-4DCE-438D-A805-A013A84FD195}" srcOrd="1" destOrd="0" presId="urn:microsoft.com/office/officeart/2005/8/layout/default"/>
    <dgm:cxn modelId="{80C68A2D-CE40-4F48-BDFB-76089A349871}" type="presParOf" srcId="{06B29D0B-3173-4C43-8952-C4D247B0E689}" destId="{E20C2BF8-E84C-4981-BB24-2FC7F39CE693}" srcOrd="2" destOrd="0" presId="urn:microsoft.com/office/officeart/2005/8/layout/default"/>
    <dgm:cxn modelId="{2E558301-8793-42F5-B9B0-D3D54ED54B5F}" type="presParOf" srcId="{06B29D0B-3173-4C43-8952-C4D247B0E689}" destId="{07544A7F-B41E-4D50-A813-96F275BC47B6}" srcOrd="3" destOrd="0" presId="urn:microsoft.com/office/officeart/2005/8/layout/default"/>
    <dgm:cxn modelId="{C645C66C-06E6-4F6D-8F6F-4C39D4045EA1}" type="presParOf" srcId="{06B29D0B-3173-4C43-8952-C4D247B0E689}" destId="{978F4F22-127D-47D3-BBB8-88F4F0C7D292}" srcOrd="4" destOrd="0" presId="urn:microsoft.com/office/officeart/2005/8/layout/default"/>
    <dgm:cxn modelId="{EA46E457-F65E-4A1C-87EC-8AF140CE0A8B}" type="presParOf" srcId="{06B29D0B-3173-4C43-8952-C4D247B0E689}" destId="{62427490-EAD7-419A-8088-5A89718D1428}" srcOrd="5" destOrd="0" presId="urn:microsoft.com/office/officeart/2005/8/layout/default"/>
    <dgm:cxn modelId="{85E47FD3-334F-409F-93FB-AD156EB92F56}" type="presParOf" srcId="{06B29D0B-3173-4C43-8952-C4D247B0E689}" destId="{CE5B2752-5F63-4E56-9BEE-11A561F10493}" srcOrd="6" destOrd="0" presId="urn:microsoft.com/office/officeart/2005/8/layout/default"/>
    <dgm:cxn modelId="{CF92AEA1-2934-4366-8A39-02E21FB478DE}" type="presParOf" srcId="{06B29D0B-3173-4C43-8952-C4D247B0E689}" destId="{DF7EDE96-8BE9-481E-A4A5-B916B690D667}" srcOrd="7" destOrd="0" presId="urn:microsoft.com/office/officeart/2005/8/layout/default"/>
    <dgm:cxn modelId="{046058A3-ADC6-4263-9843-C50544307256}" type="presParOf" srcId="{06B29D0B-3173-4C43-8952-C4D247B0E689}" destId="{36973683-F778-4FBD-AD18-6A40B3FE5DF0}" srcOrd="8" destOrd="0" presId="urn:microsoft.com/office/officeart/2005/8/layout/default"/>
    <dgm:cxn modelId="{4517A43C-B682-4A8C-9375-01348FB2255D}" type="presParOf" srcId="{06B29D0B-3173-4C43-8952-C4D247B0E689}" destId="{43CD83A1-551E-4FB3-9592-2BB96DA4C950}" srcOrd="9" destOrd="0" presId="urn:microsoft.com/office/officeart/2005/8/layout/default"/>
    <dgm:cxn modelId="{F0DFCC93-B950-4537-82B5-BDF5E0DB802C}" type="presParOf" srcId="{06B29D0B-3173-4C43-8952-C4D247B0E689}" destId="{1160738E-2CDB-48B4-A88E-D368D3E9C7D1}" srcOrd="10" destOrd="0" presId="urn:microsoft.com/office/officeart/2005/8/layout/default"/>
    <dgm:cxn modelId="{54054A19-A8E8-48EF-8063-C3DEF52527EF}" type="presParOf" srcId="{06B29D0B-3173-4C43-8952-C4D247B0E689}" destId="{A90B05E0-BDD4-4BC4-90FA-42505377BEB4}" srcOrd="11" destOrd="0" presId="urn:microsoft.com/office/officeart/2005/8/layout/default"/>
    <dgm:cxn modelId="{831D8205-57AD-4FB0-BCCB-0920FBD97765}" type="presParOf" srcId="{06B29D0B-3173-4C43-8952-C4D247B0E689}" destId="{EC9575ED-834D-4768-9D6C-C83377CA3B84}" srcOrd="12" destOrd="0" presId="urn:microsoft.com/office/officeart/2005/8/layout/default"/>
    <dgm:cxn modelId="{119993F9-6FFE-4D38-8998-A39E797FDAA7}" type="presParOf" srcId="{06B29D0B-3173-4C43-8952-C4D247B0E689}" destId="{BE056C3D-E1B1-4528-A5B9-5877BE50B064}" srcOrd="13" destOrd="0" presId="urn:microsoft.com/office/officeart/2005/8/layout/default"/>
    <dgm:cxn modelId="{8725A77C-0349-439E-BFB2-8B49AD79EB97}" type="presParOf" srcId="{06B29D0B-3173-4C43-8952-C4D247B0E689}" destId="{51A4FABC-087B-4D09-88C5-ACE2B1E7BB49}" srcOrd="14" destOrd="0" presId="urn:microsoft.com/office/officeart/2005/8/layout/default"/>
    <dgm:cxn modelId="{80B913CD-942F-49A1-95C1-77CF26D1C575}" type="presParOf" srcId="{06B29D0B-3173-4C43-8952-C4D247B0E689}" destId="{D486A9F9-4B84-4F06-BE37-70E36C2645F6}" srcOrd="15" destOrd="0" presId="urn:microsoft.com/office/officeart/2005/8/layout/default"/>
    <dgm:cxn modelId="{EA17D344-DE7D-4854-A5D9-D5CB9B18A862}" type="presParOf" srcId="{06B29D0B-3173-4C43-8952-C4D247B0E689}" destId="{67CBEDC7-4E78-45D8-AB23-8C716C3093C6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C04B78-6BD3-41D0-8EB5-6B06321EA9BC}" type="doc">
      <dgm:prSet loTypeId="urn:microsoft.com/office/officeart/2005/8/layout/cycle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03C78064-7C54-4541-B982-8E15F65FDC44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Hasta 2007 inexistencia currículum común 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D8C239B2-25A8-42A8-8724-7064E21E16DA}" type="parTrans" cxnId="{5F19A1EA-1537-444F-8BF6-6C7513C900A0}">
      <dgm:prSet/>
      <dgm:spPr/>
      <dgm:t>
        <a:bodyPr/>
        <a:lstStyle/>
        <a:p>
          <a:endParaRPr lang="es-CL"/>
        </a:p>
      </dgm:t>
    </dgm:pt>
    <dgm:pt modelId="{A7E72527-D9D1-4022-ADA1-52C942CB6B74}" type="sibTrans" cxnId="{5F19A1EA-1537-444F-8BF6-6C7513C900A0}">
      <dgm:prSet/>
      <dgm:spPr/>
      <dgm:t>
        <a:bodyPr/>
        <a:lstStyle/>
        <a:p>
          <a:endParaRPr lang="es-CL"/>
        </a:p>
      </dgm:t>
    </dgm:pt>
    <dgm:pt modelId="{518770FF-FA48-4D51-90F2-6E24BBD84C6C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2007 Marco curricular artístico nacional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E62F6B19-E20B-4EBD-93E3-CFB4DE39CDEF}" type="parTrans" cxnId="{CE9C3759-365D-43A5-A722-A4E64C3598D2}">
      <dgm:prSet/>
      <dgm:spPr/>
      <dgm:t>
        <a:bodyPr/>
        <a:lstStyle/>
        <a:p>
          <a:endParaRPr lang="es-CL"/>
        </a:p>
      </dgm:t>
    </dgm:pt>
    <dgm:pt modelId="{A613C344-D656-4270-8AB5-6244E76E4274}" type="sibTrans" cxnId="{CE9C3759-365D-43A5-A722-A4E64C3598D2}">
      <dgm:prSet/>
      <dgm:spPr/>
      <dgm:t>
        <a:bodyPr/>
        <a:lstStyle/>
        <a:p>
          <a:endParaRPr lang="es-CL"/>
        </a:p>
      </dgm:t>
    </dgm:pt>
    <dgm:pt modelId="{268AEE34-5687-4640-B790-B1248E3B95F3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2009 Elaboración Programas estudio Artísticos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017D1334-7182-4F28-B586-46670AAAE42C}" type="parTrans" cxnId="{9DA386BB-2E49-4D06-A1A9-9151C664B528}">
      <dgm:prSet/>
      <dgm:spPr/>
      <dgm:t>
        <a:bodyPr/>
        <a:lstStyle/>
        <a:p>
          <a:endParaRPr lang="es-CL"/>
        </a:p>
      </dgm:t>
    </dgm:pt>
    <dgm:pt modelId="{2D37C009-8948-467E-9108-8FFA8073E1C5}" type="sibTrans" cxnId="{9DA386BB-2E49-4D06-A1A9-9151C664B528}">
      <dgm:prSet/>
      <dgm:spPr/>
      <dgm:t>
        <a:bodyPr/>
        <a:lstStyle/>
        <a:p>
          <a:endParaRPr lang="es-CL"/>
        </a:p>
      </dgm:t>
    </dgm:pt>
    <dgm:pt modelId="{5A6D0576-A817-4757-A6E8-BD027B7A7E2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2010 Inicio implementación nuevo currículum.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0BFDBD4C-E0E4-4B82-8382-79035B7CCCF4}" type="parTrans" cxnId="{C5A7F200-19C3-4F48-A527-F3ADB9A0F1B0}">
      <dgm:prSet/>
      <dgm:spPr/>
      <dgm:t>
        <a:bodyPr/>
        <a:lstStyle/>
        <a:p>
          <a:endParaRPr lang="es-CL"/>
        </a:p>
      </dgm:t>
    </dgm:pt>
    <dgm:pt modelId="{1D5A06F7-A0CD-41C4-9BA8-D1ECB0F70B90}" type="sibTrans" cxnId="{C5A7F200-19C3-4F48-A527-F3ADB9A0F1B0}">
      <dgm:prSet/>
      <dgm:spPr/>
      <dgm:t>
        <a:bodyPr/>
        <a:lstStyle/>
        <a:p>
          <a:endParaRPr lang="es-CL"/>
        </a:p>
      </dgm:t>
    </dgm:pt>
    <dgm:pt modelId="{0C257E06-9D15-4100-B7B8-E4C3B3B9A01D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Estructura nuevo currículum; lenguajes, ciclos, cursos, menciones (objetivos y contenidos adicionales; objetivos y contenidos terminales FDA) </a:t>
          </a:r>
          <a:endParaRPr lang="es-ES" sz="1200" b="1" dirty="0" smtClean="0"/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4F1BAC48-E78A-4D42-BBEE-599F6394D382}" type="parTrans" cxnId="{C015E9D8-4EC9-4AC9-83CF-0DD29704AF6B}">
      <dgm:prSet/>
      <dgm:spPr/>
      <dgm:t>
        <a:bodyPr/>
        <a:lstStyle/>
        <a:p>
          <a:endParaRPr lang="es-CL"/>
        </a:p>
      </dgm:t>
    </dgm:pt>
    <dgm:pt modelId="{3437CE9C-9100-4955-9BDD-31308B1EA1AB}" type="sibTrans" cxnId="{C015E9D8-4EC9-4AC9-83CF-0DD29704AF6B}">
      <dgm:prSet/>
      <dgm:spPr/>
      <dgm:t>
        <a:bodyPr/>
        <a:lstStyle/>
        <a:p>
          <a:endParaRPr lang="es-CL"/>
        </a:p>
      </dgm:t>
    </dgm:pt>
    <dgm:pt modelId="{E9859B28-7416-48BA-A9B4-362E6FCB197F}" type="pres">
      <dgm:prSet presAssocID="{6CC04B78-6BD3-41D0-8EB5-6B06321EA9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3052719-9D7E-402C-B636-3347194CC434}" type="pres">
      <dgm:prSet presAssocID="{03C78064-7C54-4541-B982-8E15F65FDC44}" presName="node" presStyleLbl="node1" presStyleIdx="0" presStyleCnt="5" custScaleX="2109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9B9797-D5C7-48A9-AC8E-28D2FBA7ACB3}" type="pres">
      <dgm:prSet presAssocID="{03C78064-7C54-4541-B982-8E15F65FDC44}" presName="spNode" presStyleCnt="0"/>
      <dgm:spPr/>
    </dgm:pt>
    <dgm:pt modelId="{C7040968-617C-49E4-990B-8BAE5E70974B}" type="pres">
      <dgm:prSet presAssocID="{A7E72527-D9D1-4022-ADA1-52C942CB6B74}" presName="sibTrans" presStyleLbl="sibTrans1D1" presStyleIdx="0" presStyleCnt="5"/>
      <dgm:spPr/>
      <dgm:t>
        <a:bodyPr/>
        <a:lstStyle/>
        <a:p>
          <a:endParaRPr lang="es-CL"/>
        </a:p>
      </dgm:t>
    </dgm:pt>
    <dgm:pt modelId="{6CA0324A-D896-4932-A9C4-3D3177B74AD2}" type="pres">
      <dgm:prSet presAssocID="{518770FF-FA48-4D51-90F2-6E24BBD84C6C}" presName="node" presStyleLbl="node1" presStyleIdx="1" presStyleCnt="5" custScaleX="2109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6E21C9-2022-4A6E-8146-F383F4FFAAB7}" type="pres">
      <dgm:prSet presAssocID="{518770FF-FA48-4D51-90F2-6E24BBD84C6C}" presName="spNode" presStyleCnt="0"/>
      <dgm:spPr/>
    </dgm:pt>
    <dgm:pt modelId="{18B56F3B-F5FB-4AAE-9E10-D5CD18EC34BF}" type="pres">
      <dgm:prSet presAssocID="{A613C344-D656-4270-8AB5-6244E76E4274}" presName="sibTrans" presStyleLbl="sibTrans1D1" presStyleIdx="1" presStyleCnt="5"/>
      <dgm:spPr/>
      <dgm:t>
        <a:bodyPr/>
        <a:lstStyle/>
        <a:p>
          <a:endParaRPr lang="es-CL"/>
        </a:p>
      </dgm:t>
    </dgm:pt>
    <dgm:pt modelId="{6212C579-D6DB-44E9-880E-0049CCA9D0AB}" type="pres">
      <dgm:prSet presAssocID="{268AEE34-5687-4640-B790-B1248E3B95F3}" presName="node" presStyleLbl="node1" presStyleIdx="2" presStyleCnt="5" custScaleX="210954" custRadScaleRad="119110" custRadScaleInc="-11906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A0B2C43-25A9-430A-B046-FF9D30E16233}" type="pres">
      <dgm:prSet presAssocID="{268AEE34-5687-4640-B790-B1248E3B95F3}" presName="spNode" presStyleCnt="0"/>
      <dgm:spPr/>
    </dgm:pt>
    <dgm:pt modelId="{14A1BC89-3A49-48CF-97BC-F41C0362B414}" type="pres">
      <dgm:prSet presAssocID="{2D37C009-8948-467E-9108-8FFA8073E1C5}" presName="sibTrans" presStyleLbl="sibTrans1D1" presStyleIdx="2" presStyleCnt="5"/>
      <dgm:spPr/>
      <dgm:t>
        <a:bodyPr/>
        <a:lstStyle/>
        <a:p>
          <a:endParaRPr lang="es-CL"/>
        </a:p>
      </dgm:t>
    </dgm:pt>
    <dgm:pt modelId="{8FF00531-49F0-4BC8-B08C-C0D47ED5253F}" type="pres">
      <dgm:prSet presAssocID="{5A6D0576-A817-4757-A6E8-BD027B7A7E2F}" presName="node" presStyleLbl="node1" presStyleIdx="3" presStyleCnt="5" custScaleX="210954" custRadScaleRad="116258" custRadScaleInc="7064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AFCE763-F6CF-43C1-B2F4-FD02960CA69D}" type="pres">
      <dgm:prSet presAssocID="{5A6D0576-A817-4757-A6E8-BD027B7A7E2F}" presName="spNode" presStyleCnt="0"/>
      <dgm:spPr/>
    </dgm:pt>
    <dgm:pt modelId="{F9BA8DAF-4AB8-4DF2-9DF4-8CBF8A06D1F0}" type="pres">
      <dgm:prSet presAssocID="{1D5A06F7-A0CD-41C4-9BA8-D1ECB0F70B90}" presName="sibTrans" presStyleLbl="sibTrans1D1" presStyleIdx="3" presStyleCnt="5"/>
      <dgm:spPr/>
      <dgm:t>
        <a:bodyPr/>
        <a:lstStyle/>
        <a:p>
          <a:endParaRPr lang="es-CL"/>
        </a:p>
      </dgm:t>
    </dgm:pt>
    <dgm:pt modelId="{6B72836A-E62F-43DC-9A01-F73CF7CF1676}" type="pres">
      <dgm:prSet presAssocID="{0C257E06-9D15-4100-B7B8-E4C3B3B9A01D}" presName="node" presStyleLbl="node1" presStyleIdx="4" presStyleCnt="5" custScaleX="2109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0F786C-9E1C-49E1-B3E1-4E9B4A3961D9}" type="pres">
      <dgm:prSet presAssocID="{0C257E06-9D15-4100-B7B8-E4C3B3B9A01D}" presName="spNode" presStyleCnt="0"/>
      <dgm:spPr/>
    </dgm:pt>
    <dgm:pt modelId="{51875388-9666-4263-AD3F-D83F5D9A12AC}" type="pres">
      <dgm:prSet presAssocID="{3437CE9C-9100-4955-9BDD-31308B1EA1AB}" presName="sibTrans" presStyleLbl="sibTrans1D1" presStyleIdx="4" presStyleCnt="5"/>
      <dgm:spPr/>
      <dgm:t>
        <a:bodyPr/>
        <a:lstStyle/>
        <a:p>
          <a:endParaRPr lang="es-CL"/>
        </a:p>
      </dgm:t>
    </dgm:pt>
  </dgm:ptLst>
  <dgm:cxnLst>
    <dgm:cxn modelId="{D570A9E7-964C-422D-8AC6-AFB039486F45}" type="presOf" srcId="{5A6D0576-A817-4757-A6E8-BD027B7A7E2F}" destId="{8FF00531-49F0-4BC8-B08C-C0D47ED5253F}" srcOrd="0" destOrd="0" presId="urn:microsoft.com/office/officeart/2005/8/layout/cycle6"/>
    <dgm:cxn modelId="{CEBE97CE-D27F-4404-ACED-1B063320E344}" type="presOf" srcId="{268AEE34-5687-4640-B790-B1248E3B95F3}" destId="{6212C579-D6DB-44E9-880E-0049CCA9D0AB}" srcOrd="0" destOrd="0" presId="urn:microsoft.com/office/officeart/2005/8/layout/cycle6"/>
    <dgm:cxn modelId="{89646C06-A634-4A97-B793-E2B1FF14585A}" type="presOf" srcId="{0C257E06-9D15-4100-B7B8-E4C3B3B9A01D}" destId="{6B72836A-E62F-43DC-9A01-F73CF7CF1676}" srcOrd="0" destOrd="0" presId="urn:microsoft.com/office/officeart/2005/8/layout/cycle6"/>
    <dgm:cxn modelId="{2AFCDF8E-B957-4180-975B-5EBBFDFFA7C4}" type="presOf" srcId="{518770FF-FA48-4D51-90F2-6E24BBD84C6C}" destId="{6CA0324A-D896-4932-A9C4-3D3177B74AD2}" srcOrd="0" destOrd="0" presId="urn:microsoft.com/office/officeart/2005/8/layout/cycle6"/>
    <dgm:cxn modelId="{CE9C3759-365D-43A5-A722-A4E64C3598D2}" srcId="{6CC04B78-6BD3-41D0-8EB5-6B06321EA9BC}" destId="{518770FF-FA48-4D51-90F2-6E24BBD84C6C}" srcOrd="1" destOrd="0" parTransId="{E62F6B19-E20B-4EBD-93E3-CFB4DE39CDEF}" sibTransId="{A613C344-D656-4270-8AB5-6244E76E4274}"/>
    <dgm:cxn modelId="{B00744D2-B96A-48B9-A132-A25A40E2A904}" type="presOf" srcId="{6CC04B78-6BD3-41D0-8EB5-6B06321EA9BC}" destId="{E9859B28-7416-48BA-A9B4-362E6FCB197F}" srcOrd="0" destOrd="0" presId="urn:microsoft.com/office/officeart/2005/8/layout/cycle6"/>
    <dgm:cxn modelId="{4B1ECB88-6BA0-479C-9E04-7EB7B538D5FF}" type="presOf" srcId="{A7E72527-D9D1-4022-ADA1-52C942CB6B74}" destId="{C7040968-617C-49E4-990B-8BAE5E70974B}" srcOrd="0" destOrd="0" presId="urn:microsoft.com/office/officeart/2005/8/layout/cycle6"/>
    <dgm:cxn modelId="{9DA386BB-2E49-4D06-A1A9-9151C664B528}" srcId="{6CC04B78-6BD3-41D0-8EB5-6B06321EA9BC}" destId="{268AEE34-5687-4640-B790-B1248E3B95F3}" srcOrd="2" destOrd="0" parTransId="{017D1334-7182-4F28-B586-46670AAAE42C}" sibTransId="{2D37C009-8948-467E-9108-8FFA8073E1C5}"/>
    <dgm:cxn modelId="{C5A7F200-19C3-4F48-A527-F3ADB9A0F1B0}" srcId="{6CC04B78-6BD3-41D0-8EB5-6B06321EA9BC}" destId="{5A6D0576-A817-4757-A6E8-BD027B7A7E2F}" srcOrd="3" destOrd="0" parTransId="{0BFDBD4C-E0E4-4B82-8382-79035B7CCCF4}" sibTransId="{1D5A06F7-A0CD-41C4-9BA8-D1ECB0F70B90}"/>
    <dgm:cxn modelId="{2349DAEA-2B15-4684-AF61-139D7F655920}" type="presOf" srcId="{A613C344-D656-4270-8AB5-6244E76E4274}" destId="{18B56F3B-F5FB-4AAE-9E10-D5CD18EC34BF}" srcOrd="0" destOrd="0" presId="urn:microsoft.com/office/officeart/2005/8/layout/cycle6"/>
    <dgm:cxn modelId="{5F19A1EA-1537-444F-8BF6-6C7513C900A0}" srcId="{6CC04B78-6BD3-41D0-8EB5-6B06321EA9BC}" destId="{03C78064-7C54-4541-B982-8E15F65FDC44}" srcOrd="0" destOrd="0" parTransId="{D8C239B2-25A8-42A8-8724-7064E21E16DA}" sibTransId="{A7E72527-D9D1-4022-ADA1-52C942CB6B74}"/>
    <dgm:cxn modelId="{95953790-D9D8-4740-A02E-5EF4CAF5E609}" type="presOf" srcId="{03C78064-7C54-4541-B982-8E15F65FDC44}" destId="{93052719-9D7E-402C-B636-3347194CC434}" srcOrd="0" destOrd="0" presId="urn:microsoft.com/office/officeart/2005/8/layout/cycle6"/>
    <dgm:cxn modelId="{5384B934-586A-469F-AF38-CF06C6E44F48}" type="presOf" srcId="{2D37C009-8948-467E-9108-8FFA8073E1C5}" destId="{14A1BC89-3A49-48CF-97BC-F41C0362B414}" srcOrd="0" destOrd="0" presId="urn:microsoft.com/office/officeart/2005/8/layout/cycle6"/>
    <dgm:cxn modelId="{C015E9D8-4EC9-4AC9-83CF-0DD29704AF6B}" srcId="{6CC04B78-6BD3-41D0-8EB5-6B06321EA9BC}" destId="{0C257E06-9D15-4100-B7B8-E4C3B3B9A01D}" srcOrd="4" destOrd="0" parTransId="{4F1BAC48-E78A-4D42-BBEE-599F6394D382}" sibTransId="{3437CE9C-9100-4955-9BDD-31308B1EA1AB}"/>
    <dgm:cxn modelId="{406C5478-052A-435E-B738-DA01C3DC5917}" type="presOf" srcId="{3437CE9C-9100-4955-9BDD-31308B1EA1AB}" destId="{51875388-9666-4263-AD3F-D83F5D9A12AC}" srcOrd="0" destOrd="0" presId="urn:microsoft.com/office/officeart/2005/8/layout/cycle6"/>
    <dgm:cxn modelId="{46749DDA-2370-48D0-8B0C-60048EF00676}" type="presOf" srcId="{1D5A06F7-A0CD-41C4-9BA8-D1ECB0F70B90}" destId="{F9BA8DAF-4AB8-4DF2-9DF4-8CBF8A06D1F0}" srcOrd="0" destOrd="0" presId="urn:microsoft.com/office/officeart/2005/8/layout/cycle6"/>
    <dgm:cxn modelId="{BB359F7D-14C8-476F-90DD-65196013E389}" type="presParOf" srcId="{E9859B28-7416-48BA-A9B4-362E6FCB197F}" destId="{93052719-9D7E-402C-B636-3347194CC434}" srcOrd="0" destOrd="0" presId="urn:microsoft.com/office/officeart/2005/8/layout/cycle6"/>
    <dgm:cxn modelId="{E4F6B11D-3A2A-46AE-A84F-FF29B38E03FA}" type="presParOf" srcId="{E9859B28-7416-48BA-A9B4-362E6FCB197F}" destId="{E09B9797-D5C7-48A9-AC8E-28D2FBA7ACB3}" srcOrd="1" destOrd="0" presId="urn:microsoft.com/office/officeart/2005/8/layout/cycle6"/>
    <dgm:cxn modelId="{E537237B-66D4-43DA-B893-C7F87A61DD85}" type="presParOf" srcId="{E9859B28-7416-48BA-A9B4-362E6FCB197F}" destId="{C7040968-617C-49E4-990B-8BAE5E70974B}" srcOrd="2" destOrd="0" presId="urn:microsoft.com/office/officeart/2005/8/layout/cycle6"/>
    <dgm:cxn modelId="{376E629F-AE3F-42FE-BA34-3F299614A2F7}" type="presParOf" srcId="{E9859B28-7416-48BA-A9B4-362E6FCB197F}" destId="{6CA0324A-D896-4932-A9C4-3D3177B74AD2}" srcOrd="3" destOrd="0" presId="urn:microsoft.com/office/officeart/2005/8/layout/cycle6"/>
    <dgm:cxn modelId="{112CA9BB-78A2-4955-833F-DC39B0392246}" type="presParOf" srcId="{E9859B28-7416-48BA-A9B4-362E6FCB197F}" destId="{D56E21C9-2022-4A6E-8146-F383F4FFAAB7}" srcOrd="4" destOrd="0" presId="urn:microsoft.com/office/officeart/2005/8/layout/cycle6"/>
    <dgm:cxn modelId="{290A49F8-50EB-4A97-902E-C0859CA6039D}" type="presParOf" srcId="{E9859B28-7416-48BA-A9B4-362E6FCB197F}" destId="{18B56F3B-F5FB-4AAE-9E10-D5CD18EC34BF}" srcOrd="5" destOrd="0" presId="urn:microsoft.com/office/officeart/2005/8/layout/cycle6"/>
    <dgm:cxn modelId="{60724BE7-05F0-4342-A58B-90F4A38E8457}" type="presParOf" srcId="{E9859B28-7416-48BA-A9B4-362E6FCB197F}" destId="{6212C579-D6DB-44E9-880E-0049CCA9D0AB}" srcOrd="6" destOrd="0" presId="urn:microsoft.com/office/officeart/2005/8/layout/cycle6"/>
    <dgm:cxn modelId="{9069A49C-91E6-4BDF-A0E9-B10264D26D15}" type="presParOf" srcId="{E9859B28-7416-48BA-A9B4-362E6FCB197F}" destId="{2A0B2C43-25A9-430A-B046-FF9D30E16233}" srcOrd="7" destOrd="0" presId="urn:microsoft.com/office/officeart/2005/8/layout/cycle6"/>
    <dgm:cxn modelId="{7117FC02-2CAA-4C2C-9FDB-A6E9A4DF3BFE}" type="presParOf" srcId="{E9859B28-7416-48BA-A9B4-362E6FCB197F}" destId="{14A1BC89-3A49-48CF-97BC-F41C0362B414}" srcOrd="8" destOrd="0" presId="urn:microsoft.com/office/officeart/2005/8/layout/cycle6"/>
    <dgm:cxn modelId="{F2605B18-2FF3-4FB8-98C7-D93212F7030D}" type="presParOf" srcId="{E9859B28-7416-48BA-A9B4-362E6FCB197F}" destId="{8FF00531-49F0-4BC8-B08C-C0D47ED5253F}" srcOrd="9" destOrd="0" presId="urn:microsoft.com/office/officeart/2005/8/layout/cycle6"/>
    <dgm:cxn modelId="{5AB8EE48-D59C-449F-BA2C-7C6D9C42E538}" type="presParOf" srcId="{E9859B28-7416-48BA-A9B4-362E6FCB197F}" destId="{2AFCE763-F6CF-43C1-B2F4-FD02960CA69D}" srcOrd="10" destOrd="0" presId="urn:microsoft.com/office/officeart/2005/8/layout/cycle6"/>
    <dgm:cxn modelId="{31E999A8-9EF0-43D0-BD12-39AB6C373FB0}" type="presParOf" srcId="{E9859B28-7416-48BA-A9B4-362E6FCB197F}" destId="{F9BA8DAF-4AB8-4DF2-9DF4-8CBF8A06D1F0}" srcOrd="11" destOrd="0" presId="urn:microsoft.com/office/officeart/2005/8/layout/cycle6"/>
    <dgm:cxn modelId="{C28AE351-3EA2-4623-9ACE-148E09190243}" type="presParOf" srcId="{E9859B28-7416-48BA-A9B4-362E6FCB197F}" destId="{6B72836A-E62F-43DC-9A01-F73CF7CF1676}" srcOrd="12" destOrd="0" presId="urn:microsoft.com/office/officeart/2005/8/layout/cycle6"/>
    <dgm:cxn modelId="{C589303C-2CD8-4CAF-A0FC-172AD2F0DC99}" type="presParOf" srcId="{E9859B28-7416-48BA-A9B4-362E6FCB197F}" destId="{100F786C-9E1C-49E1-B3E1-4E9B4A3961D9}" srcOrd="13" destOrd="0" presId="urn:microsoft.com/office/officeart/2005/8/layout/cycle6"/>
    <dgm:cxn modelId="{810A5B68-5A71-4E51-BE5E-764D357B27D8}" type="presParOf" srcId="{E9859B28-7416-48BA-A9B4-362E6FCB197F}" destId="{51875388-9666-4263-AD3F-D83F5D9A12A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C18001-7C71-41C0-B7CE-892B13B4465E}" type="doc">
      <dgm:prSet loTypeId="urn:microsoft.com/office/officeart/2005/8/layout/cycle7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4383837E-4163-4911-AD3A-E0F61C47567C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Evaluación Técnica Regional: Coherencia de la postulación con el proyecto educativo de la Escuela o Liceo postulante, Presupuesto coherente entre los costos y los servicios o compras solicitadas en el proyecto y Aporte al Desarrollo Artístico Local. (40%)</a:t>
          </a:r>
          <a:endParaRPr lang="es-ES" sz="1200" dirty="0" smtClean="0"/>
        </a:p>
        <a:p>
          <a:pPr defTabSz="20002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C7C49590-07ED-4763-9AFE-B437782EC1EA}" type="parTrans" cxnId="{FEEB36AE-7E36-4B01-856B-3BF872052974}">
      <dgm:prSet/>
      <dgm:spPr/>
      <dgm:t>
        <a:bodyPr/>
        <a:lstStyle/>
        <a:p>
          <a:endParaRPr lang="es-CL"/>
        </a:p>
      </dgm:t>
    </dgm:pt>
    <dgm:pt modelId="{C0F1AAD9-D3A5-4151-A974-DA21400373FC}" type="sibTrans" cxnId="{FEEB36AE-7E36-4B01-856B-3BF872052974}">
      <dgm:prSet/>
      <dgm:spPr/>
      <dgm:t>
        <a:bodyPr/>
        <a:lstStyle/>
        <a:p>
          <a:endParaRPr lang="es-CL"/>
        </a:p>
      </dgm:t>
    </dgm:pt>
    <dgm:pt modelId="{DB76C975-37A8-4453-8D09-449DC44669C8}">
      <dgm:prSet phldrT="[Texto]" custT="1"/>
      <dgm:spPr/>
      <dgm:t>
        <a:bodyPr/>
        <a:lstStyle/>
        <a:p>
          <a:pPr>
            <a:lnSpc>
              <a:spcPct val="90000"/>
            </a:lnSpc>
          </a:pPr>
          <a:endParaRPr lang="es-ES_tradnl" sz="1200" b="1" i="1" dirty="0" smtClean="0"/>
        </a:p>
        <a:p>
          <a:pPr>
            <a:lnSpc>
              <a:spcPct val="90000"/>
            </a:lnSpc>
          </a:pPr>
          <a:endParaRPr lang="es-ES_tradnl" sz="1200" b="1" i="1" dirty="0" smtClean="0"/>
        </a:p>
        <a:p>
          <a:pPr>
            <a:lnSpc>
              <a:spcPct val="90000"/>
            </a:lnSpc>
          </a:pPr>
          <a:r>
            <a:rPr lang="es-ES_tradnl" sz="1200" b="1" i="1" dirty="0" smtClean="0"/>
            <a:t>Evaluación Cualitativa Nacional: Evaluación individual, cualitativa y selección de proyectos. (60%)</a:t>
          </a:r>
        </a:p>
        <a:p>
          <a:pPr>
            <a:lnSpc>
              <a:spcPct val="90000"/>
            </a:lnSpc>
          </a:pPr>
          <a:endParaRPr lang="es-ES_tradnl" sz="1400" i="1" dirty="0" smtClean="0"/>
        </a:p>
        <a:p>
          <a:endParaRPr lang="es-CL" sz="1400" dirty="0"/>
        </a:p>
      </dgm:t>
    </dgm:pt>
    <dgm:pt modelId="{8A54D4B5-62C6-46E1-97A8-A8797439F955}" type="parTrans" cxnId="{93151B6F-5FFA-451B-9497-243646F6204D}">
      <dgm:prSet/>
      <dgm:spPr/>
      <dgm:t>
        <a:bodyPr/>
        <a:lstStyle/>
        <a:p>
          <a:endParaRPr lang="es-CL"/>
        </a:p>
      </dgm:t>
    </dgm:pt>
    <dgm:pt modelId="{0DFB2753-CCF7-43FC-9794-7DAF575D17AF}" type="sibTrans" cxnId="{93151B6F-5FFA-451B-9497-243646F6204D}">
      <dgm:prSet/>
      <dgm:spPr/>
      <dgm:t>
        <a:bodyPr/>
        <a:lstStyle/>
        <a:p>
          <a:endParaRPr lang="es-CL"/>
        </a:p>
      </dgm:t>
    </dgm:pt>
    <dgm:pt modelId="{3A0778C5-47E6-4F19-8ABB-DC3A18168248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Selección: Puntaje y justificación. </a:t>
          </a:r>
        </a:p>
        <a:p>
          <a:pPr defTabSz="20002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D74A6307-C54D-4C30-9807-89C5A29EC146}" type="parTrans" cxnId="{0F88D48B-4030-4985-A282-F08C77DC73BB}">
      <dgm:prSet/>
      <dgm:spPr/>
      <dgm:t>
        <a:bodyPr/>
        <a:lstStyle/>
        <a:p>
          <a:endParaRPr lang="es-CL"/>
        </a:p>
      </dgm:t>
    </dgm:pt>
    <dgm:pt modelId="{AE6071C9-7D95-4225-8DA2-D7D9F73E0F47}" type="sibTrans" cxnId="{0F88D48B-4030-4985-A282-F08C77DC73BB}">
      <dgm:prSet/>
      <dgm:spPr/>
      <dgm:t>
        <a:bodyPr/>
        <a:lstStyle/>
        <a:p>
          <a:endParaRPr lang="es-CL"/>
        </a:p>
      </dgm:t>
    </dgm:pt>
    <dgm:pt modelId="{9BA0491A-5F19-44C8-A13C-F8570C3A724A}" type="pres">
      <dgm:prSet presAssocID="{3FC18001-7C71-41C0-B7CE-892B13B44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BD42512-01C9-4E5F-B791-4E3204C85163}" type="pres">
      <dgm:prSet presAssocID="{4383837E-4163-4911-AD3A-E0F61C47567C}" presName="node" presStyleLbl="node1" presStyleIdx="0" presStyleCnt="3" custScaleX="195971" custScaleY="1324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BA1F3E1-1B34-465B-A1CA-345BA3DA2CA0}" type="pres">
      <dgm:prSet presAssocID="{C0F1AAD9-D3A5-4151-A974-DA21400373FC}" presName="sibTrans" presStyleLbl="sibTrans2D1" presStyleIdx="0" presStyleCnt="3"/>
      <dgm:spPr/>
      <dgm:t>
        <a:bodyPr/>
        <a:lstStyle/>
        <a:p>
          <a:endParaRPr lang="es-CL"/>
        </a:p>
      </dgm:t>
    </dgm:pt>
    <dgm:pt modelId="{25EC9850-4606-4833-81B1-7ECA76A0A491}" type="pres">
      <dgm:prSet presAssocID="{C0F1AAD9-D3A5-4151-A974-DA21400373FC}" presName="connectorText" presStyleLbl="sibTrans2D1" presStyleIdx="0" presStyleCnt="3"/>
      <dgm:spPr/>
      <dgm:t>
        <a:bodyPr/>
        <a:lstStyle/>
        <a:p>
          <a:endParaRPr lang="es-CL"/>
        </a:p>
      </dgm:t>
    </dgm:pt>
    <dgm:pt modelId="{F2CCD57E-8809-4453-AAB2-5395394EA9D9}" type="pres">
      <dgm:prSet presAssocID="{DB76C975-37A8-4453-8D09-449DC44669C8}" presName="node" presStyleLbl="node1" presStyleIdx="1" presStyleCnt="3" custScaleX="11320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4CA3982-C7D2-4327-BCD8-960E935CC44F}" type="pres">
      <dgm:prSet presAssocID="{0DFB2753-CCF7-43FC-9794-7DAF575D17AF}" presName="sibTrans" presStyleLbl="sibTrans2D1" presStyleIdx="1" presStyleCnt="3"/>
      <dgm:spPr/>
      <dgm:t>
        <a:bodyPr/>
        <a:lstStyle/>
        <a:p>
          <a:endParaRPr lang="es-CL"/>
        </a:p>
      </dgm:t>
    </dgm:pt>
    <dgm:pt modelId="{D9617FE6-D1D9-4DD8-AE31-35ACE03BF773}" type="pres">
      <dgm:prSet presAssocID="{0DFB2753-CCF7-43FC-9794-7DAF575D17AF}" presName="connectorText" presStyleLbl="sibTrans2D1" presStyleIdx="1" presStyleCnt="3"/>
      <dgm:spPr/>
      <dgm:t>
        <a:bodyPr/>
        <a:lstStyle/>
        <a:p>
          <a:endParaRPr lang="es-CL"/>
        </a:p>
      </dgm:t>
    </dgm:pt>
    <dgm:pt modelId="{A1158FA6-3974-4AEB-90BD-A59634165351}" type="pres">
      <dgm:prSet presAssocID="{3A0778C5-47E6-4F19-8ABB-DC3A181682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3431F05-7740-4B1E-A458-74E8AFD07013}" type="pres">
      <dgm:prSet presAssocID="{AE6071C9-7D95-4225-8DA2-D7D9F73E0F47}" presName="sibTrans" presStyleLbl="sibTrans2D1" presStyleIdx="2" presStyleCnt="3"/>
      <dgm:spPr/>
      <dgm:t>
        <a:bodyPr/>
        <a:lstStyle/>
        <a:p>
          <a:endParaRPr lang="es-CL"/>
        </a:p>
      </dgm:t>
    </dgm:pt>
    <dgm:pt modelId="{5A67C534-3BE0-4304-A542-F73045E85F5F}" type="pres">
      <dgm:prSet presAssocID="{AE6071C9-7D95-4225-8DA2-D7D9F73E0F47}" presName="connectorText" presStyleLbl="sibTrans2D1" presStyleIdx="2" presStyleCnt="3"/>
      <dgm:spPr/>
      <dgm:t>
        <a:bodyPr/>
        <a:lstStyle/>
        <a:p>
          <a:endParaRPr lang="es-CL"/>
        </a:p>
      </dgm:t>
    </dgm:pt>
  </dgm:ptLst>
  <dgm:cxnLst>
    <dgm:cxn modelId="{FEEB36AE-7E36-4B01-856B-3BF872052974}" srcId="{3FC18001-7C71-41C0-B7CE-892B13B4465E}" destId="{4383837E-4163-4911-AD3A-E0F61C47567C}" srcOrd="0" destOrd="0" parTransId="{C7C49590-07ED-4763-9AFE-B437782EC1EA}" sibTransId="{C0F1AAD9-D3A5-4151-A974-DA21400373FC}"/>
    <dgm:cxn modelId="{0F88D48B-4030-4985-A282-F08C77DC73BB}" srcId="{3FC18001-7C71-41C0-B7CE-892B13B4465E}" destId="{3A0778C5-47E6-4F19-8ABB-DC3A18168248}" srcOrd="2" destOrd="0" parTransId="{D74A6307-C54D-4C30-9807-89C5A29EC146}" sibTransId="{AE6071C9-7D95-4225-8DA2-D7D9F73E0F47}"/>
    <dgm:cxn modelId="{189B84BE-6D95-44A1-A271-EFC2700B5F13}" type="presOf" srcId="{AE6071C9-7D95-4225-8DA2-D7D9F73E0F47}" destId="{03431F05-7740-4B1E-A458-74E8AFD07013}" srcOrd="0" destOrd="0" presId="urn:microsoft.com/office/officeart/2005/8/layout/cycle7"/>
    <dgm:cxn modelId="{2D89F3B5-F7FC-4970-B6EC-F045091236D2}" type="presOf" srcId="{4383837E-4163-4911-AD3A-E0F61C47567C}" destId="{EBD42512-01C9-4E5F-B791-4E3204C85163}" srcOrd="0" destOrd="0" presId="urn:microsoft.com/office/officeart/2005/8/layout/cycle7"/>
    <dgm:cxn modelId="{EDDA346D-940D-45F1-9DA1-26FC7E65DEEC}" type="presOf" srcId="{0DFB2753-CCF7-43FC-9794-7DAF575D17AF}" destId="{34CA3982-C7D2-4327-BCD8-960E935CC44F}" srcOrd="0" destOrd="0" presId="urn:microsoft.com/office/officeart/2005/8/layout/cycle7"/>
    <dgm:cxn modelId="{CD6DCEAE-7F3F-45D3-82FE-4A1ADB7DDA5E}" type="presOf" srcId="{3A0778C5-47E6-4F19-8ABB-DC3A18168248}" destId="{A1158FA6-3974-4AEB-90BD-A59634165351}" srcOrd="0" destOrd="0" presId="urn:microsoft.com/office/officeart/2005/8/layout/cycle7"/>
    <dgm:cxn modelId="{46F7F55E-9809-47DE-A000-907A75745DB0}" type="presOf" srcId="{DB76C975-37A8-4453-8D09-449DC44669C8}" destId="{F2CCD57E-8809-4453-AAB2-5395394EA9D9}" srcOrd="0" destOrd="0" presId="urn:microsoft.com/office/officeart/2005/8/layout/cycle7"/>
    <dgm:cxn modelId="{6A65FB78-53F1-425A-9304-E240A32B3E57}" type="presOf" srcId="{AE6071C9-7D95-4225-8DA2-D7D9F73E0F47}" destId="{5A67C534-3BE0-4304-A542-F73045E85F5F}" srcOrd="1" destOrd="0" presId="urn:microsoft.com/office/officeart/2005/8/layout/cycle7"/>
    <dgm:cxn modelId="{5B534AC1-0CA7-4522-958D-77EA1D5935F5}" type="presOf" srcId="{3FC18001-7C71-41C0-B7CE-892B13B4465E}" destId="{9BA0491A-5F19-44C8-A13C-F8570C3A724A}" srcOrd="0" destOrd="0" presId="urn:microsoft.com/office/officeart/2005/8/layout/cycle7"/>
    <dgm:cxn modelId="{6C1FD501-F0B1-4D1D-B810-0D619F45655E}" type="presOf" srcId="{0DFB2753-CCF7-43FC-9794-7DAF575D17AF}" destId="{D9617FE6-D1D9-4DD8-AE31-35ACE03BF773}" srcOrd="1" destOrd="0" presId="urn:microsoft.com/office/officeart/2005/8/layout/cycle7"/>
    <dgm:cxn modelId="{3E94ED9F-51A8-4A33-82D6-50B1C03596B4}" type="presOf" srcId="{C0F1AAD9-D3A5-4151-A974-DA21400373FC}" destId="{ABA1F3E1-1B34-465B-A1CA-345BA3DA2CA0}" srcOrd="0" destOrd="0" presId="urn:microsoft.com/office/officeart/2005/8/layout/cycle7"/>
    <dgm:cxn modelId="{208959B8-19D7-4C05-A4AB-01C127EE7782}" type="presOf" srcId="{C0F1AAD9-D3A5-4151-A974-DA21400373FC}" destId="{25EC9850-4606-4833-81B1-7ECA76A0A491}" srcOrd="1" destOrd="0" presId="urn:microsoft.com/office/officeart/2005/8/layout/cycle7"/>
    <dgm:cxn modelId="{93151B6F-5FFA-451B-9497-243646F6204D}" srcId="{3FC18001-7C71-41C0-B7CE-892B13B4465E}" destId="{DB76C975-37A8-4453-8D09-449DC44669C8}" srcOrd="1" destOrd="0" parTransId="{8A54D4B5-62C6-46E1-97A8-A8797439F955}" sibTransId="{0DFB2753-CCF7-43FC-9794-7DAF575D17AF}"/>
    <dgm:cxn modelId="{EDFCC65A-C3C7-45BA-B187-BF9ECAC81F77}" type="presParOf" srcId="{9BA0491A-5F19-44C8-A13C-F8570C3A724A}" destId="{EBD42512-01C9-4E5F-B791-4E3204C85163}" srcOrd="0" destOrd="0" presId="urn:microsoft.com/office/officeart/2005/8/layout/cycle7"/>
    <dgm:cxn modelId="{A7B07B50-7B57-4E8D-993F-A00EE89B4CAD}" type="presParOf" srcId="{9BA0491A-5F19-44C8-A13C-F8570C3A724A}" destId="{ABA1F3E1-1B34-465B-A1CA-345BA3DA2CA0}" srcOrd="1" destOrd="0" presId="urn:microsoft.com/office/officeart/2005/8/layout/cycle7"/>
    <dgm:cxn modelId="{CA327C09-1B7E-46A5-821D-86A3200B0D78}" type="presParOf" srcId="{ABA1F3E1-1B34-465B-A1CA-345BA3DA2CA0}" destId="{25EC9850-4606-4833-81B1-7ECA76A0A491}" srcOrd="0" destOrd="0" presId="urn:microsoft.com/office/officeart/2005/8/layout/cycle7"/>
    <dgm:cxn modelId="{677FC0AA-A1C6-427B-8177-01F08E18B104}" type="presParOf" srcId="{9BA0491A-5F19-44C8-A13C-F8570C3A724A}" destId="{F2CCD57E-8809-4453-AAB2-5395394EA9D9}" srcOrd="2" destOrd="0" presId="urn:microsoft.com/office/officeart/2005/8/layout/cycle7"/>
    <dgm:cxn modelId="{294FA6C6-FE81-4CD5-8F5D-365FD36865BB}" type="presParOf" srcId="{9BA0491A-5F19-44C8-A13C-F8570C3A724A}" destId="{34CA3982-C7D2-4327-BCD8-960E935CC44F}" srcOrd="3" destOrd="0" presId="urn:microsoft.com/office/officeart/2005/8/layout/cycle7"/>
    <dgm:cxn modelId="{13C9B106-F414-4B0F-95BC-CB38CC6268FD}" type="presParOf" srcId="{34CA3982-C7D2-4327-BCD8-960E935CC44F}" destId="{D9617FE6-D1D9-4DD8-AE31-35ACE03BF773}" srcOrd="0" destOrd="0" presId="urn:microsoft.com/office/officeart/2005/8/layout/cycle7"/>
    <dgm:cxn modelId="{D3F8C622-A0E7-4921-A1C6-D1B7F69C36C5}" type="presParOf" srcId="{9BA0491A-5F19-44C8-A13C-F8570C3A724A}" destId="{A1158FA6-3974-4AEB-90BD-A59634165351}" srcOrd="4" destOrd="0" presId="urn:microsoft.com/office/officeart/2005/8/layout/cycle7"/>
    <dgm:cxn modelId="{07437929-465D-4A18-A533-188BD5E6054D}" type="presParOf" srcId="{9BA0491A-5F19-44C8-A13C-F8570C3A724A}" destId="{03431F05-7740-4B1E-A458-74E8AFD07013}" srcOrd="5" destOrd="0" presId="urn:microsoft.com/office/officeart/2005/8/layout/cycle7"/>
    <dgm:cxn modelId="{FF0DCA95-8462-467B-A375-54EA56EB1EB6}" type="presParOf" srcId="{03431F05-7740-4B1E-A458-74E8AFD07013}" destId="{5A67C534-3BE0-4304-A542-F73045E85F5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84150B-98E0-4519-85EE-B253DABDF2AA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28DBACFA-1760-4CA5-BB34-89C48BA6A818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Este proceso se entiende como instancias de “diálogo” profesional entre una entidad que presenta un proyecto y un/a especialista que emite una opinión técnica evaluativa que orienta, sugiere, llama la atención, amplía o refuerza ideas o acciones.</a:t>
          </a:r>
          <a:endParaRPr lang="es-CL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dirty="0"/>
        </a:p>
      </dgm:t>
    </dgm:pt>
    <dgm:pt modelId="{56A6640F-43E0-4D62-80A9-D9784604AB47}" type="parTrans" cxnId="{C4E11CC3-42DC-4E4A-8BB3-D3F18B1217C1}">
      <dgm:prSet/>
      <dgm:spPr/>
      <dgm:t>
        <a:bodyPr/>
        <a:lstStyle/>
        <a:p>
          <a:endParaRPr lang="es-CL"/>
        </a:p>
      </dgm:t>
    </dgm:pt>
    <dgm:pt modelId="{DCAB695A-E8F3-4EB7-AFAE-7CCE10827E4C}" type="sibTrans" cxnId="{C4E11CC3-42DC-4E4A-8BB3-D3F18B1217C1}">
      <dgm:prSet/>
      <dgm:spPr/>
      <dgm:t>
        <a:bodyPr/>
        <a:lstStyle/>
        <a:p>
          <a:endParaRPr lang="es-CL"/>
        </a:p>
      </dgm:t>
    </dgm:pt>
    <dgm:pt modelId="{0CBBBD06-B906-4F5A-B4A5-7AB1CAC413B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b="1" dirty="0" smtClean="0"/>
            <a:t>El puntaje</a:t>
          </a:r>
          <a:r>
            <a:rPr lang="es-ES" sz="1000" dirty="0" smtClean="0"/>
            <a:t> se asigna en una escala de 1 a 100 en cada uno de los criterios que constituyen el modelo de referencias evaluativas de cada proyecto, distintos según categoría (Tradicionales, Transición). 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dirty="0"/>
        </a:p>
      </dgm:t>
    </dgm:pt>
    <dgm:pt modelId="{5B0A7C1B-E460-4C5F-86F5-E857E578D0E8}" type="parTrans" cxnId="{BBF16A16-4FCA-4D16-8C2B-93346D28C2A8}">
      <dgm:prSet/>
      <dgm:spPr/>
      <dgm:t>
        <a:bodyPr/>
        <a:lstStyle/>
        <a:p>
          <a:endParaRPr lang="es-CL"/>
        </a:p>
      </dgm:t>
    </dgm:pt>
    <dgm:pt modelId="{FF0A8D61-3B41-4135-BA90-C47044705334}" type="sibTrans" cxnId="{BBF16A16-4FCA-4D16-8C2B-93346D28C2A8}">
      <dgm:prSet/>
      <dgm:spPr/>
      <dgm:t>
        <a:bodyPr/>
        <a:lstStyle/>
        <a:p>
          <a:endParaRPr lang="es-CL"/>
        </a:p>
      </dgm:t>
    </dgm:pt>
    <dgm:pt modelId="{F66B68A3-192D-4758-86F2-2359CB24301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dirty="0" smtClean="0"/>
            <a:t>La </a:t>
          </a:r>
          <a:r>
            <a:rPr lang="es-ES" sz="1000" b="1" dirty="0" smtClean="0"/>
            <a:t>fundamentación </a:t>
          </a:r>
          <a:r>
            <a:rPr lang="es-ES" sz="1000" dirty="0" smtClean="0"/>
            <a:t>corresponde a la argumentación técnica que emite el/la evaluador/a respecto de los méritos del proyecto en referencia a las Bases, el conocimiento técnico, educativo y pedagógico acumulado de la propia especialidad (lenguaje artístico), que respalda (es consistente) el puntaje asignado</a:t>
          </a:r>
          <a:endParaRPr lang="es-CL" sz="1000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dirty="0"/>
        </a:p>
      </dgm:t>
    </dgm:pt>
    <dgm:pt modelId="{BE8E90AE-28D9-4832-8715-9BF819E4D2F7}" type="parTrans" cxnId="{3325C339-AB08-4D6F-A65F-45AE8EFE94AB}">
      <dgm:prSet/>
      <dgm:spPr/>
      <dgm:t>
        <a:bodyPr/>
        <a:lstStyle/>
        <a:p>
          <a:endParaRPr lang="es-CL"/>
        </a:p>
      </dgm:t>
    </dgm:pt>
    <dgm:pt modelId="{9C0CF33C-274E-440D-B76F-278A707A83AC}" type="sibTrans" cxnId="{3325C339-AB08-4D6F-A65F-45AE8EFE94AB}">
      <dgm:prSet/>
      <dgm:spPr/>
      <dgm:t>
        <a:bodyPr/>
        <a:lstStyle/>
        <a:p>
          <a:endParaRPr lang="es-CL"/>
        </a:p>
      </dgm:t>
    </dgm:pt>
    <dgm:pt modelId="{502AD79C-1E70-4742-A336-CD0BE42D3EE5}" type="pres">
      <dgm:prSet presAssocID="{7584150B-98E0-4519-85EE-B253DABDF2A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2155620C-3AB7-4787-AE10-AE0BEDB6640B}" type="pres">
      <dgm:prSet presAssocID="{28DBACFA-1760-4CA5-BB34-89C48BA6A818}" presName="Accent1" presStyleCnt="0"/>
      <dgm:spPr/>
    </dgm:pt>
    <dgm:pt modelId="{107E9860-FAC2-41B8-AB78-4C1822892438}" type="pres">
      <dgm:prSet presAssocID="{28DBACFA-1760-4CA5-BB34-89C48BA6A818}" presName="Accent" presStyleLbl="node1" presStyleIdx="0" presStyleCnt="3" custScaleX="264774" custScaleY="106115"/>
      <dgm:spPr/>
    </dgm:pt>
    <dgm:pt modelId="{9DFBC0CD-EAD8-4DF3-895B-362457BE7AD1}" type="pres">
      <dgm:prSet presAssocID="{28DBACFA-1760-4CA5-BB34-89C48BA6A818}" presName="Parent1" presStyleLbl="revTx" presStyleIdx="0" presStyleCnt="3" custScaleX="306369" custScaleY="147946" custLinFactNeighborX="12155" custLinFactNeighborY="-31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B4C5B5D-E907-41AD-99E3-9B61A4DE8578}" type="pres">
      <dgm:prSet presAssocID="{0CBBBD06-B906-4F5A-B4A5-7AB1CAC413BE}" presName="Accent2" presStyleCnt="0"/>
      <dgm:spPr/>
    </dgm:pt>
    <dgm:pt modelId="{609AF9BD-37D2-4482-B9D0-56A942334125}" type="pres">
      <dgm:prSet presAssocID="{0CBBBD06-B906-4F5A-B4A5-7AB1CAC413BE}" presName="Accent" presStyleLbl="node1" presStyleIdx="1" presStyleCnt="3" custScaleX="209419" custScaleY="105922"/>
      <dgm:spPr/>
    </dgm:pt>
    <dgm:pt modelId="{C07B2BBE-873A-4AA5-8D3F-0F2C4138CE61}" type="pres">
      <dgm:prSet presAssocID="{0CBBBD06-B906-4F5A-B4A5-7AB1CAC413BE}" presName="Parent2" presStyleLbl="revTx" presStyleIdx="1" presStyleCnt="3" custScaleX="275883" custLinFactNeighborX="-7232" custLinFactNeighborY="141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0C45C2F-793B-4E85-B816-473C86DDB4AB}" type="pres">
      <dgm:prSet presAssocID="{F66B68A3-192D-4758-86F2-2359CB24301E}" presName="Accent3" presStyleCnt="0"/>
      <dgm:spPr/>
    </dgm:pt>
    <dgm:pt modelId="{5DD5781B-D348-47C5-8CB0-20F2466889B8}" type="pres">
      <dgm:prSet presAssocID="{F66B68A3-192D-4758-86F2-2359CB24301E}" presName="Accent" presStyleLbl="node1" presStyleIdx="2" presStyleCnt="3" custScaleX="251254"/>
      <dgm:spPr/>
    </dgm:pt>
    <dgm:pt modelId="{661DE387-A4ED-4218-A72F-AC930026263D}" type="pres">
      <dgm:prSet presAssocID="{F66B68A3-192D-4758-86F2-2359CB24301E}" presName="Parent3" presStyleLbl="revTx" presStyleIdx="2" presStyleCnt="3" custScaleX="304831" custLinFactNeighborX="574" custLinFactNeighborY="333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4E11CC3-42DC-4E4A-8BB3-D3F18B1217C1}" srcId="{7584150B-98E0-4519-85EE-B253DABDF2AA}" destId="{28DBACFA-1760-4CA5-BB34-89C48BA6A818}" srcOrd="0" destOrd="0" parTransId="{56A6640F-43E0-4D62-80A9-D9784604AB47}" sibTransId="{DCAB695A-E8F3-4EB7-AFAE-7CCE10827E4C}"/>
    <dgm:cxn modelId="{88C5680C-81C3-4AB7-ACD1-D8238C39822D}" type="presOf" srcId="{F66B68A3-192D-4758-86F2-2359CB24301E}" destId="{661DE387-A4ED-4218-A72F-AC930026263D}" srcOrd="0" destOrd="0" presId="urn:microsoft.com/office/officeart/2009/layout/CircleArrowProcess"/>
    <dgm:cxn modelId="{BBF16A16-4FCA-4D16-8C2B-93346D28C2A8}" srcId="{7584150B-98E0-4519-85EE-B253DABDF2AA}" destId="{0CBBBD06-B906-4F5A-B4A5-7AB1CAC413BE}" srcOrd="1" destOrd="0" parTransId="{5B0A7C1B-E460-4C5F-86F5-E857E578D0E8}" sibTransId="{FF0A8D61-3B41-4135-BA90-C47044705334}"/>
    <dgm:cxn modelId="{2D896B4B-7AF6-4E18-9A4D-9BD7E977E452}" type="presOf" srcId="{0CBBBD06-B906-4F5A-B4A5-7AB1CAC413BE}" destId="{C07B2BBE-873A-4AA5-8D3F-0F2C4138CE61}" srcOrd="0" destOrd="0" presId="urn:microsoft.com/office/officeart/2009/layout/CircleArrowProcess"/>
    <dgm:cxn modelId="{3325C339-AB08-4D6F-A65F-45AE8EFE94AB}" srcId="{7584150B-98E0-4519-85EE-B253DABDF2AA}" destId="{F66B68A3-192D-4758-86F2-2359CB24301E}" srcOrd="2" destOrd="0" parTransId="{BE8E90AE-28D9-4832-8715-9BF819E4D2F7}" sibTransId="{9C0CF33C-274E-440D-B76F-278A707A83AC}"/>
    <dgm:cxn modelId="{F9C298E6-A716-4D85-88BC-6768349801DE}" type="presOf" srcId="{7584150B-98E0-4519-85EE-B253DABDF2AA}" destId="{502AD79C-1E70-4742-A336-CD0BE42D3EE5}" srcOrd="0" destOrd="0" presId="urn:microsoft.com/office/officeart/2009/layout/CircleArrowProcess"/>
    <dgm:cxn modelId="{2152B293-C907-4E5E-BA81-49E008B82480}" type="presOf" srcId="{28DBACFA-1760-4CA5-BB34-89C48BA6A818}" destId="{9DFBC0CD-EAD8-4DF3-895B-362457BE7AD1}" srcOrd="0" destOrd="0" presId="urn:microsoft.com/office/officeart/2009/layout/CircleArrowProcess"/>
    <dgm:cxn modelId="{1ABB7E9B-2D0D-420B-B71B-7AE8C835AEEA}" type="presParOf" srcId="{502AD79C-1E70-4742-A336-CD0BE42D3EE5}" destId="{2155620C-3AB7-4787-AE10-AE0BEDB6640B}" srcOrd="0" destOrd="0" presId="urn:microsoft.com/office/officeart/2009/layout/CircleArrowProcess"/>
    <dgm:cxn modelId="{5F7A9A1C-F231-4D37-BB8E-DA9E91293A22}" type="presParOf" srcId="{2155620C-3AB7-4787-AE10-AE0BEDB6640B}" destId="{107E9860-FAC2-41B8-AB78-4C1822892438}" srcOrd="0" destOrd="0" presId="urn:microsoft.com/office/officeart/2009/layout/CircleArrowProcess"/>
    <dgm:cxn modelId="{BE722E91-9773-4E61-912C-146300AE35C1}" type="presParOf" srcId="{502AD79C-1E70-4742-A336-CD0BE42D3EE5}" destId="{9DFBC0CD-EAD8-4DF3-895B-362457BE7AD1}" srcOrd="1" destOrd="0" presId="urn:microsoft.com/office/officeart/2009/layout/CircleArrowProcess"/>
    <dgm:cxn modelId="{7C7FCE0C-ED41-4555-BD93-66FFEF4A4B54}" type="presParOf" srcId="{502AD79C-1E70-4742-A336-CD0BE42D3EE5}" destId="{CB4C5B5D-E907-41AD-99E3-9B61A4DE8578}" srcOrd="2" destOrd="0" presId="urn:microsoft.com/office/officeart/2009/layout/CircleArrowProcess"/>
    <dgm:cxn modelId="{14156DD1-5B20-45CD-9EC1-977E83934673}" type="presParOf" srcId="{CB4C5B5D-E907-41AD-99E3-9B61A4DE8578}" destId="{609AF9BD-37D2-4482-B9D0-56A942334125}" srcOrd="0" destOrd="0" presId="urn:microsoft.com/office/officeart/2009/layout/CircleArrowProcess"/>
    <dgm:cxn modelId="{18C8DA99-FED9-4497-8523-3AE90B9000B3}" type="presParOf" srcId="{502AD79C-1E70-4742-A336-CD0BE42D3EE5}" destId="{C07B2BBE-873A-4AA5-8D3F-0F2C4138CE61}" srcOrd="3" destOrd="0" presId="urn:microsoft.com/office/officeart/2009/layout/CircleArrowProcess"/>
    <dgm:cxn modelId="{D5DA3B1C-E1BA-479A-AF72-E26F841AF0F2}" type="presParOf" srcId="{502AD79C-1E70-4742-A336-CD0BE42D3EE5}" destId="{70C45C2F-793B-4E85-B816-473C86DDB4AB}" srcOrd="4" destOrd="0" presId="urn:microsoft.com/office/officeart/2009/layout/CircleArrowProcess"/>
    <dgm:cxn modelId="{9C3D87F4-BFBE-451B-B6A7-691F44564911}" type="presParOf" srcId="{70C45C2F-793B-4E85-B816-473C86DDB4AB}" destId="{5DD5781B-D348-47C5-8CB0-20F2466889B8}" srcOrd="0" destOrd="0" presId="urn:microsoft.com/office/officeart/2009/layout/CircleArrowProcess"/>
    <dgm:cxn modelId="{FBEEC16A-420C-4EB8-B7AA-BD1567538E20}" type="presParOf" srcId="{502AD79C-1E70-4742-A336-CD0BE42D3EE5}" destId="{661DE387-A4ED-4218-A72F-AC930026263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ECF8AF-DB5D-4992-B0EA-C5B3E44A1736}" type="doc">
      <dgm:prSet loTypeId="urn:microsoft.com/office/officeart/2005/8/layout/cycle8" loCatId="cycle" qsTypeId="urn:microsoft.com/office/officeart/2005/8/quickstyle/simple1" qsCatId="simple" csTypeId="urn:microsoft.com/office/officeart/2005/8/colors/accent0_1" csCatId="mainScheme" phldr="1"/>
      <dgm:spPr/>
    </dgm:pt>
    <dgm:pt modelId="{ABF0C8B4-D1DF-4BF9-9A4E-B51ED194F6BA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50" dirty="0" smtClean="0"/>
            <a:t>Las debilidades deben señalarse, pero acompañadas siempre de la orientación, la sugerencia.  </a:t>
          </a:r>
          <a:endParaRPr lang="es-CL" sz="1050" dirty="0" smtClean="0"/>
        </a:p>
        <a:p>
          <a:pPr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600" dirty="0"/>
        </a:p>
      </dgm:t>
    </dgm:pt>
    <dgm:pt modelId="{385B32E2-9260-4F64-A306-FDA0A6ACC52C}" type="parTrans" cxnId="{5227B9F6-C936-49BF-8687-D2AC71210305}">
      <dgm:prSet/>
      <dgm:spPr/>
      <dgm:t>
        <a:bodyPr/>
        <a:lstStyle/>
        <a:p>
          <a:endParaRPr lang="es-CL"/>
        </a:p>
      </dgm:t>
    </dgm:pt>
    <dgm:pt modelId="{BF447ACE-5509-4AFA-930A-2BF79244E8D2}" type="sibTrans" cxnId="{5227B9F6-C936-49BF-8687-D2AC71210305}">
      <dgm:prSet/>
      <dgm:spPr/>
      <dgm:t>
        <a:bodyPr/>
        <a:lstStyle/>
        <a:p>
          <a:endParaRPr lang="es-CL"/>
        </a:p>
      </dgm:t>
    </dgm:pt>
    <dgm:pt modelId="{788686A3-41E3-4AE5-BC8F-1B210817A83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900" dirty="0" smtClean="0"/>
            <a:t>Fundamentación sea acogida por la escuela como una opinión evaluativa de alto valor, tanto por su juicio como por sus orientaciones (entendemos la evaluación como instancia de crecimiento profesional continuo y no como instancia de “calificación”). </a:t>
          </a:r>
          <a:endParaRPr lang="es-CL" sz="900" dirty="0" smtClean="0"/>
        </a:p>
        <a:p>
          <a:pPr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dirty="0"/>
        </a:p>
      </dgm:t>
    </dgm:pt>
    <dgm:pt modelId="{D721AD81-94E9-40CC-8C91-9168E46D1A12}" type="parTrans" cxnId="{67E8C3AC-5213-4B9D-87F0-6F581A39792E}">
      <dgm:prSet/>
      <dgm:spPr/>
      <dgm:t>
        <a:bodyPr/>
        <a:lstStyle/>
        <a:p>
          <a:endParaRPr lang="es-CL"/>
        </a:p>
      </dgm:t>
    </dgm:pt>
    <dgm:pt modelId="{6169F269-B684-4FDA-889A-06A902A3EDDA}" type="sibTrans" cxnId="{67E8C3AC-5213-4B9D-87F0-6F581A39792E}">
      <dgm:prSet/>
      <dgm:spPr/>
      <dgm:t>
        <a:bodyPr/>
        <a:lstStyle/>
        <a:p>
          <a:endParaRPr lang="es-CL"/>
        </a:p>
      </dgm:t>
    </dgm:pt>
    <dgm:pt modelId="{9BA94145-22E6-43F8-959B-51219CA53BC6}">
      <dgm:prSet phldrT="[Texto]" custT="1"/>
      <dgm:spPr/>
      <dgm:t>
        <a:bodyPr/>
        <a:lstStyle/>
        <a:p>
          <a:r>
            <a:rPr lang="es-ES" sz="900" dirty="0" smtClean="0"/>
            <a:t>lenguaje </a:t>
          </a:r>
          <a:r>
            <a:rPr lang="es-ES" sz="900" b="1" dirty="0" smtClean="0"/>
            <a:t>técnico</a:t>
          </a:r>
          <a:r>
            <a:rPr lang="es-ES" sz="900" dirty="0" smtClean="0"/>
            <a:t> (de la especialidad) claro, preciso, breve y conciso; opinión técnica evaluativa, orientándola, reforzando sus fortalezas, ampliando su mirada con sugerencias, llamando la atención pedagógica sobre las debilidades cuando sea necesario,  a través de análisis que esclarezcan la  opinión evaluativa (juicio) que se emite</a:t>
          </a:r>
          <a:r>
            <a:rPr lang="es-ES" sz="800" dirty="0" smtClean="0"/>
            <a:t>. </a:t>
          </a:r>
          <a:endParaRPr lang="es-CL" sz="800" dirty="0"/>
        </a:p>
      </dgm:t>
    </dgm:pt>
    <dgm:pt modelId="{57EF055F-3CB9-44A0-8F0F-7824586CBFF4}" type="parTrans" cxnId="{E12A3B0B-218C-4F35-9C52-A837EBC6C40D}">
      <dgm:prSet/>
      <dgm:spPr/>
      <dgm:t>
        <a:bodyPr/>
        <a:lstStyle/>
        <a:p>
          <a:endParaRPr lang="es-CL"/>
        </a:p>
      </dgm:t>
    </dgm:pt>
    <dgm:pt modelId="{D74B0468-6038-4B5B-90CE-65BEC6DAC75D}" type="sibTrans" cxnId="{E12A3B0B-218C-4F35-9C52-A837EBC6C40D}">
      <dgm:prSet/>
      <dgm:spPr/>
      <dgm:t>
        <a:bodyPr/>
        <a:lstStyle/>
        <a:p>
          <a:endParaRPr lang="es-CL"/>
        </a:p>
      </dgm:t>
    </dgm:pt>
    <dgm:pt modelId="{BC23CA02-355F-4E7F-92C2-8D75F6520394}" type="pres">
      <dgm:prSet presAssocID="{C1ECF8AF-DB5D-4992-B0EA-C5B3E44A1736}" presName="compositeShape" presStyleCnt="0">
        <dgm:presLayoutVars>
          <dgm:chMax val="7"/>
          <dgm:dir/>
          <dgm:resizeHandles val="exact"/>
        </dgm:presLayoutVars>
      </dgm:prSet>
      <dgm:spPr/>
    </dgm:pt>
    <dgm:pt modelId="{BD329073-1B97-4D9B-A3CD-3FDB8646DAD1}" type="pres">
      <dgm:prSet presAssocID="{C1ECF8AF-DB5D-4992-B0EA-C5B3E44A1736}" presName="wedge1" presStyleLbl="node1" presStyleIdx="0" presStyleCnt="3" custLinFactNeighborX="6368" custLinFactNeighborY="-2069"/>
      <dgm:spPr/>
      <dgm:t>
        <a:bodyPr/>
        <a:lstStyle/>
        <a:p>
          <a:endParaRPr lang="es-CL"/>
        </a:p>
      </dgm:t>
    </dgm:pt>
    <dgm:pt modelId="{46613140-47DE-4E5A-AF4F-45CB5507B11F}" type="pres">
      <dgm:prSet presAssocID="{C1ECF8AF-DB5D-4992-B0EA-C5B3E44A1736}" presName="dummy1a" presStyleCnt="0"/>
      <dgm:spPr/>
    </dgm:pt>
    <dgm:pt modelId="{821F4D9F-E393-471B-9EAA-207D96E09988}" type="pres">
      <dgm:prSet presAssocID="{C1ECF8AF-DB5D-4992-B0EA-C5B3E44A1736}" presName="dummy1b" presStyleCnt="0"/>
      <dgm:spPr/>
    </dgm:pt>
    <dgm:pt modelId="{6CDABDB9-F721-4F32-9109-B71FD7283307}" type="pres">
      <dgm:prSet presAssocID="{C1ECF8AF-DB5D-4992-B0EA-C5B3E44A173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32B8E39-40EF-4A66-B5AD-24D0E4E85745}" type="pres">
      <dgm:prSet presAssocID="{C1ECF8AF-DB5D-4992-B0EA-C5B3E44A1736}" presName="wedge2" presStyleLbl="node1" presStyleIdx="1" presStyleCnt="3" custScaleX="120898" custLinFactNeighborX="-1020" custLinFactNeighborY="7587"/>
      <dgm:spPr/>
      <dgm:t>
        <a:bodyPr/>
        <a:lstStyle/>
        <a:p>
          <a:endParaRPr lang="es-CL"/>
        </a:p>
      </dgm:t>
    </dgm:pt>
    <dgm:pt modelId="{B5E9B4D5-4255-4AE5-98B6-7CD8672482CD}" type="pres">
      <dgm:prSet presAssocID="{C1ECF8AF-DB5D-4992-B0EA-C5B3E44A1736}" presName="dummy2a" presStyleCnt="0"/>
      <dgm:spPr/>
    </dgm:pt>
    <dgm:pt modelId="{52085B43-4490-4C1A-8F69-94F754D6C2F4}" type="pres">
      <dgm:prSet presAssocID="{C1ECF8AF-DB5D-4992-B0EA-C5B3E44A1736}" presName="dummy2b" presStyleCnt="0"/>
      <dgm:spPr/>
    </dgm:pt>
    <dgm:pt modelId="{7833642B-B44E-43A0-96F0-1260EB33D300}" type="pres">
      <dgm:prSet presAssocID="{C1ECF8AF-DB5D-4992-B0EA-C5B3E44A173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37C73A4-B5CF-4D58-BCD3-2E1D4C4D644F}" type="pres">
      <dgm:prSet presAssocID="{C1ECF8AF-DB5D-4992-B0EA-C5B3E44A1736}" presName="wedge3" presStyleLbl="node1" presStyleIdx="2" presStyleCnt="3" custScaleX="113228" custScaleY="103778" custLinFactNeighborX="-2910" custLinFactNeighborY="-1125"/>
      <dgm:spPr/>
      <dgm:t>
        <a:bodyPr/>
        <a:lstStyle/>
        <a:p>
          <a:endParaRPr lang="es-CL"/>
        </a:p>
      </dgm:t>
    </dgm:pt>
    <dgm:pt modelId="{DE7DC9C4-3E6D-4454-9003-79A8052ED96E}" type="pres">
      <dgm:prSet presAssocID="{C1ECF8AF-DB5D-4992-B0EA-C5B3E44A1736}" presName="dummy3a" presStyleCnt="0"/>
      <dgm:spPr/>
    </dgm:pt>
    <dgm:pt modelId="{B734CED8-8DC0-49D8-A381-090D4694313B}" type="pres">
      <dgm:prSet presAssocID="{C1ECF8AF-DB5D-4992-B0EA-C5B3E44A1736}" presName="dummy3b" presStyleCnt="0"/>
      <dgm:spPr/>
    </dgm:pt>
    <dgm:pt modelId="{2B66FAEB-BBE1-49AB-9F5B-6EE62399061E}" type="pres">
      <dgm:prSet presAssocID="{C1ECF8AF-DB5D-4992-B0EA-C5B3E44A173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54C702-7F2F-468E-BBCC-9F701DA057CA}" type="pres">
      <dgm:prSet presAssocID="{BF447ACE-5509-4AFA-930A-2BF79244E8D2}" presName="arrowWedge1" presStyleLbl="fgSibTrans2D1" presStyleIdx="0" presStyleCnt="3" custLinFactNeighborX="2979" custLinFactNeighborY="-376"/>
      <dgm:spPr/>
    </dgm:pt>
    <dgm:pt modelId="{AD82E0D9-8E7B-4741-955B-743D7E6C9CA5}" type="pres">
      <dgm:prSet presAssocID="{6169F269-B684-4FDA-889A-06A902A3EDDA}" presName="arrowWedge2" presStyleLbl="fgSibTrans2D1" presStyleIdx="1" presStyleCnt="3" custScaleX="123847" custLinFactNeighborX="464" custLinFactNeighborY="-917"/>
      <dgm:spPr/>
    </dgm:pt>
    <dgm:pt modelId="{525F9A77-6304-4BC0-A7A8-5FD04B2184D4}" type="pres">
      <dgm:prSet presAssocID="{D74B0468-6038-4B5B-90CE-65BEC6DAC75D}" presName="arrowWedge3" presStyleLbl="fgSibTrans2D1" presStyleIdx="2" presStyleCnt="3" custScaleX="117553" custScaleY="102434"/>
      <dgm:spPr/>
    </dgm:pt>
  </dgm:ptLst>
  <dgm:cxnLst>
    <dgm:cxn modelId="{27704C3E-1470-4202-9383-3D9897DF9FD1}" type="presOf" srcId="{788686A3-41E3-4AE5-BC8F-1B210817A83E}" destId="{732B8E39-40EF-4A66-B5AD-24D0E4E85745}" srcOrd="0" destOrd="0" presId="urn:microsoft.com/office/officeart/2005/8/layout/cycle8"/>
    <dgm:cxn modelId="{43E43A5B-EC8D-46E5-8DDE-09FBDAD4BC81}" type="presOf" srcId="{9BA94145-22E6-43F8-959B-51219CA53BC6}" destId="{037C73A4-B5CF-4D58-BCD3-2E1D4C4D644F}" srcOrd="0" destOrd="0" presId="urn:microsoft.com/office/officeart/2005/8/layout/cycle8"/>
    <dgm:cxn modelId="{AFE5B703-ED5D-4630-9341-96FB0126EFA5}" type="presOf" srcId="{C1ECF8AF-DB5D-4992-B0EA-C5B3E44A1736}" destId="{BC23CA02-355F-4E7F-92C2-8D75F6520394}" srcOrd="0" destOrd="0" presId="urn:microsoft.com/office/officeart/2005/8/layout/cycle8"/>
    <dgm:cxn modelId="{67E8C3AC-5213-4B9D-87F0-6F581A39792E}" srcId="{C1ECF8AF-DB5D-4992-B0EA-C5B3E44A1736}" destId="{788686A3-41E3-4AE5-BC8F-1B210817A83E}" srcOrd="1" destOrd="0" parTransId="{D721AD81-94E9-40CC-8C91-9168E46D1A12}" sibTransId="{6169F269-B684-4FDA-889A-06A902A3EDDA}"/>
    <dgm:cxn modelId="{361A4B17-9373-4D98-A393-AEFCAD4885B0}" type="presOf" srcId="{ABF0C8B4-D1DF-4BF9-9A4E-B51ED194F6BA}" destId="{6CDABDB9-F721-4F32-9109-B71FD7283307}" srcOrd="1" destOrd="0" presId="urn:microsoft.com/office/officeart/2005/8/layout/cycle8"/>
    <dgm:cxn modelId="{778F5058-85E9-4CCB-BCC2-D32E3EE1A9BD}" type="presOf" srcId="{ABF0C8B4-D1DF-4BF9-9A4E-B51ED194F6BA}" destId="{BD329073-1B97-4D9B-A3CD-3FDB8646DAD1}" srcOrd="0" destOrd="0" presId="urn:microsoft.com/office/officeart/2005/8/layout/cycle8"/>
    <dgm:cxn modelId="{5227B9F6-C936-49BF-8687-D2AC71210305}" srcId="{C1ECF8AF-DB5D-4992-B0EA-C5B3E44A1736}" destId="{ABF0C8B4-D1DF-4BF9-9A4E-B51ED194F6BA}" srcOrd="0" destOrd="0" parTransId="{385B32E2-9260-4F64-A306-FDA0A6ACC52C}" sibTransId="{BF447ACE-5509-4AFA-930A-2BF79244E8D2}"/>
    <dgm:cxn modelId="{A6B35C2E-9E0B-4690-8C1E-436C44DFC745}" type="presOf" srcId="{9BA94145-22E6-43F8-959B-51219CA53BC6}" destId="{2B66FAEB-BBE1-49AB-9F5B-6EE62399061E}" srcOrd="1" destOrd="0" presId="urn:microsoft.com/office/officeart/2005/8/layout/cycle8"/>
    <dgm:cxn modelId="{E12A3B0B-218C-4F35-9C52-A837EBC6C40D}" srcId="{C1ECF8AF-DB5D-4992-B0EA-C5B3E44A1736}" destId="{9BA94145-22E6-43F8-959B-51219CA53BC6}" srcOrd="2" destOrd="0" parTransId="{57EF055F-3CB9-44A0-8F0F-7824586CBFF4}" sibTransId="{D74B0468-6038-4B5B-90CE-65BEC6DAC75D}"/>
    <dgm:cxn modelId="{D3631071-B9E7-440F-9BC8-0378DB48BADF}" type="presOf" srcId="{788686A3-41E3-4AE5-BC8F-1B210817A83E}" destId="{7833642B-B44E-43A0-96F0-1260EB33D300}" srcOrd="1" destOrd="0" presId="urn:microsoft.com/office/officeart/2005/8/layout/cycle8"/>
    <dgm:cxn modelId="{0ECC6CE3-B085-4C8F-A780-260E8E28EBD4}" type="presParOf" srcId="{BC23CA02-355F-4E7F-92C2-8D75F6520394}" destId="{BD329073-1B97-4D9B-A3CD-3FDB8646DAD1}" srcOrd="0" destOrd="0" presId="urn:microsoft.com/office/officeart/2005/8/layout/cycle8"/>
    <dgm:cxn modelId="{F8AB8BAD-6854-4592-BB5C-F0E397E64F02}" type="presParOf" srcId="{BC23CA02-355F-4E7F-92C2-8D75F6520394}" destId="{46613140-47DE-4E5A-AF4F-45CB5507B11F}" srcOrd="1" destOrd="0" presId="urn:microsoft.com/office/officeart/2005/8/layout/cycle8"/>
    <dgm:cxn modelId="{B705C10B-F376-43BB-8093-B0096DE7429D}" type="presParOf" srcId="{BC23CA02-355F-4E7F-92C2-8D75F6520394}" destId="{821F4D9F-E393-471B-9EAA-207D96E09988}" srcOrd="2" destOrd="0" presId="urn:microsoft.com/office/officeart/2005/8/layout/cycle8"/>
    <dgm:cxn modelId="{716902B0-A505-4C0A-8283-4BBA9B5ABCCA}" type="presParOf" srcId="{BC23CA02-355F-4E7F-92C2-8D75F6520394}" destId="{6CDABDB9-F721-4F32-9109-B71FD7283307}" srcOrd="3" destOrd="0" presId="urn:microsoft.com/office/officeart/2005/8/layout/cycle8"/>
    <dgm:cxn modelId="{E605A733-C898-4D7A-97B8-9F61430F03A9}" type="presParOf" srcId="{BC23CA02-355F-4E7F-92C2-8D75F6520394}" destId="{732B8E39-40EF-4A66-B5AD-24D0E4E85745}" srcOrd="4" destOrd="0" presId="urn:microsoft.com/office/officeart/2005/8/layout/cycle8"/>
    <dgm:cxn modelId="{B413CDFC-8E00-4366-8AF0-55A9BA461632}" type="presParOf" srcId="{BC23CA02-355F-4E7F-92C2-8D75F6520394}" destId="{B5E9B4D5-4255-4AE5-98B6-7CD8672482CD}" srcOrd="5" destOrd="0" presId="urn:microsoft.com/office/officeart/2005/8/layout/cycle8"/>
    <dgm:cxn modelId="{C3CDCD90-E8C4-411D-8207-0896DE054E20}" type="presParOf" srcId="{BC23CA02-355F-4E7F-92C2-8D75F6520394}" destId="{52085B43-4490-4C1A-8F69-94F754D6C2F4}" srcOrd="6" destOrd="0" presId="urn:microsoft.com/office/officeart/2005/8/layout/cycle8"/>
    <dgm:cxn modelId="{B967A4C1-7FFC-4915-BA89-94DB41EF4368}" type="presParOf" srcId="{BC23CA02-355F-4E7F-92C2-8D75F6520394}" destId="{7833642B-B44E-43A0-96F0-1260EB33D300}" srcOrd="7" destOrd="0" presId="urn:microsoft.com/office/officeart/2005/8/layout/cycle8"/>
    <dgm:cxn modelId="{5EBDF41E-E943-49EA-8B9A-18CA11CB0EC7}" type="presParOf" srcId="{BC23CA02-355F-4E7F-92C2-8D75F6520394}" destId="{037C73A4-B5CF-4D58-BCD3-2E1D4C4D644F}" srcOrd="8" destOrd="0" presId="urn:microsoft.com/office/officeart/2005/8/layout/cycle8"/>
    <dgm:cxn modelId="{F627342B-6481-49D6-9054-7CC85A58B69F}" type="presParOf" srcId="{BC23CA02-355F-4E7F-92C2-8D75F6520394}" destId="{DE7DC9C4-3E6D-4454-9003-79A8052ED96E}" srcOrd="9" destOrd="0" presId="urn:microsoft.com/office/officeart/2005/8/layout/cycle8"/>
    <dgm:cxn modelId="{A416FB92-2815-4CB1-8F41-9917EACD1949}" type="presParOf" srcId="{BC23CA02-355F-4E7F-92C2-8D75F6520394}" destId="{B734CED8-8DC0-49D8-A381-090D4694313B}" srcOrd="10" destOrd="0" presId="urn:microsoft.com/office/officeart/2005/8/layout/cycle8"/>
    <dgm:cxn modelId="{0799BCCC-57F3-4373-A4F6-CCE39223BCE0}" type="presParOf" srcId="{BC23CA02-355F-4E7F-92C2-8D75F6520394}" destId="{2B66FAEB-BBE1-49AB-9F5B-6EE62399061E}" srcOrd="11" destOrd="0" presId="urn:microsoft.com/office/officeart/2005/8/layout/cycle8"/>
    <dgm:cxn modelId="{0F958063-A92E-4E30-86F8-67165ADC98E4}" type="presParOf" srcId="{BC23CA02-355F-4E7F-92C2-8D75F6520394}" destId="{AD54C702-7F2F-468E-BBCC-9F701DA057CA}" srcOrd="12" destOrd="0" presId="urn:microsoft.com/office/officeart/2005/8/layout/cycle8"/>
    <dgm:cxn modelId="{B3C2F173-43F5-4819-8088-746116DE8065}" type="presParOf" srcId="{BC23CA02-355F-4E7F-92C2-8D75F6520394}" destId="{AD82E0D9-8E7B-4741-955B-743D7E6C9CA5}" srcOrd="13" destOrd="0" presId="urn:microsoft.com/office/officeart/2005/8/layout/cycle8"/>
    <dgm:cxn modelId="{44CB9A84-1D86-4FE8-9CB6-118F2ADE01EB}" type="presParOf" srcId="{BC23CA02-355F-4E7F-92C2-8D75F6520394}" destId="{525F9A77-6304-4BC0-A7A8-5FD04B2184D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E241545-43CD-4AC3-95A9-4DF3DDF59BEC}" type="doc">
      <dgm:prSet loTypeId="urn:microsoft.com/office/officeart/2005/8/layout/cycle6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CL"/>
        </a:p>
      </dgm:t>
    </dgm:pt>
    <dgm:pt modelId="{40B518BC-A934-4898-928D-0A58746C50E1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Identificación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7D712D14-5104-4907-A606-80AC50161DFA}" type="parTrans" cxnId="{D546CEE4-E33C-4233-8C6E-4AB10369ECF1}">
      <dgm:prSet/>
      <dgm:spPr/>
      <dgm:t>
        <a:bodyPr/>
        <a:lstStyle/>
        <a:p>
          <a:endParaRPr lang="es-CL"/>
        </a:p>
      </dgm:t>
    </dgm:pt>
    <dgm:pt modelId="{D0FA498F-F8C0-41E6-A2D8-547C5001F272}" type="sibTrans" cxnId="{D546CEE4-E33C-4233-8C6E-4AB10369ECF1}">
      <dgm:prSet/>
      <dgm:spPr/>
      <dgm:t>
        <a:bodyPr/>
        <a:lstStyle/>
        <a:p>
          <a:endParaRPr lang="es-CL"/>
        </a:p>
      </dgm:t>
    </dgm:pt>
    <dgm:pt modelId="{DB67CA23-523C-4309-A695-3E5FF9BB2B9A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Objetivos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5F175D6D-8D43-44D7-991F-5BF674CAB0DA}" type="parTrans" cxnId="{8EBEA7E7-4FAB-43C4-B51D-420D308B9711}">
      <dgm:prSet/>
      <dgm:spPr/>
      <dgm:t>
        <a:bodyPr/>
        <a:lstStyle/>
        <a:p>
          <a:endParaRPr lang="es-CL"/>
        </a:p>
      </dgm:t>
    </dgm:pt>
    <dgm:pt modelId="{75715E02-D0E9-431C-AEF2-BD9396F1362B}" type="sibTrans" cxnId="{8EBEA7E7-4FAB-43C4-B51D-420D308B9711}">
      <dgm:prSet/>
      <dgm:spPr/>
      <dgm:t>
        <a:bodyPr/>
        <a:lstStyle/>
        <a:p>
          <a:endParaRPr lang="es-CL"/>
        </a:p>
      </dgm:t>
    </dgm:pt>
    <dgm:pt modelId="{EEF53138-F1D4-4092-93A2-7B0ED2DE82A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Fundamentación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E2205CB8-45D1-41DA-AA1B-176EF8A3DC1C}" type="parTrans" cxnId="{4506F290-9D4F-4C14-B45F-8A0BC05278DA}">
      <dgm:prSet/>
      <dgm:spPr/>
      <dgm:t>
        <a:bodyPr/>
        <a:lstStyle/>
        <a:p>
          <a:endParaRPr lang="es-CL"/>
        </a:p>
      </dgm:t>
    </dgm:pt>
    <dgm:pt modelId="{E107781A-5DEB-4CB3-8C7B-7C97E5D46FF2}" type="sibTrans" cxnId="{4506F290-9D4F-4C14-B45F-8A0BC05278DA}">
      <dgm:prSet/>
      <dgm:spPr/>
      <dgm:t>
        <a:bodyPr/>
        <a:lstStyle/>
        <a:p>
          <a:endParaRPr lang="es-CL"/>
        </a:p>
      </dgm:t>
    </dgm:pt>
    <dgm:pt modelId="{1D05B70F-6FCA-405D-8945-5DEBCB185625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Descripción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5680870A-D8AD-416C-8FB5-06ED5A8AC5F2}" type="parTrans" cxnId="{0A49A43D-F13A-47CC-81F6-AAFF1F05DE8F}">
      <dgm:prSet/>
      <dgm:spPr/>
      <dgm:t>
        <a:bodyPr/>
        <a:lstStyle/>
        <a:p>
          <a:endParaRPr lang="es-CL"/>
        </a:p>
      </dgm:t>
    </dgm:pt>
    <dgm:pt modelId="{D7C7AFC4-DDD5-4DFC-B46D-D0AE12DB8569}" type="sibTrans" cxnId="{0A49A43D-F13A-47CC-81F6-AAFF1F05DE8F}">
      <dgm:prSet/>
      <dgm:spPr/>
      <dgm:t>
        <a:bodyPr/>
        <a:lstStyle/>
        <a:p>
          <a:endParaRPr lang="es-CL"/>
        </a:p>
      </dgm:t>
    </dgm:pt>
    <dgm:pt modelId="{D70E0171-8453-47B6-9E26-052BF8C8CBE9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Actividades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0C00EF5A-C804-4767-9665-226937695AD3}" type="parTrans" cxnId="{75E6FFCE-19DA-4E38-AA38-F88B5A7C1956}">
      <dgm:prSet/>
      <dgm:spPr/>
      <dgm:t>
        <a:bodyPr/>
        <a:lstStyle/>
        <a:p>
          <a:endParaRPr lang="es-CL"/>
        </a:p>
      </dgm:t>
    </dgm:pt>
    <dgm:pt modelId="{2AC94FD3-0788-439C-BB37-26B3AB3DDE2A}" type="sibTrans" cxnId="{75E6FFCE-19DA-4E38-AA38-F88B5A7C1956}">
      <dgm:prSet/>
      <dgm:spPr/>
      <dgm:t>
        <a:bodyPr/>
        <a:lstStyle/>
        <a:p>
          <a:endParaRPr lang="es-CL"/>
        </a:p>
      </dgm:t>
    </dgm:pt>
    <dgm:pt modelId="{26794988-6399-4050-9220-4E15DCF20092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Gastos</a:t>
          </a:r>
        </a:p>
        <a:p>
          <a:pPr defTabSz="115570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4C9AB83E-2D98-4D67-B1E2-F4E30AE79B73}" type="parTrans" cxnId="{89391EB6-640A-4FFE-8E06-604068BAC80F}">
      <dgm:prSet/>
      <dgm:spPr/>
      <dgm:t>
        <a:bodyPr/>
        <a:lstStyle/>
        <a:p>
          <a:endParaRPr lang="es-CL"/>
        </a:p>
      </dgm:t>
    </dgm:pt>
    <dgm:pt modelId="{7EE6F41D-F7D3-402D-AA78-3A51B96DEC88}" type="sibTrans" cxnId="{89391EB6-640A-4FFE-8E06-604068BAC80F}">
      <dgm:prSet/>
      <dgm:spPr/>
      <dgm:t>
        <a:bodyPr/>
        <a:lstStyle/>
        <a:p>
          <a:endParaRPr lang="es-CL"/>
        </a:p>
      </dgm:t>
    </dgm:pt>
    <dgm:pt modelId="{D416D49F-F8C9-48F3-A5C1-74DF7A348A19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Aportes</a:t>
          </a:r>
        </a:p>
        <a:p>
          <a:pPr defTabSz="115570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701F2E93-5ECF-4144-8B0A-D0FBEBBB91D3}" type="parTrans" cxnId="{C153088E-F762-4B50-9038-E54A3690E173}">
      <dgm:prSet/>
      <dgm:spPr/>
      <dgm:t>
        <a:bodyPr/>
        <a:lstStyle/>
        <a:p>
          <a:endParaRPr lang="es-CL"/>
        </a:p>
      </dgm:t>
    </dgm:pt>
    <dgm:pt modelId="{C543E468-BC63-40DA-9C9C-85B2ACE925F6}" type="sibTrans" cxnId="{C153088E-F762-4B50-9038-E54A3690E173}">
      <dgm:prSet/>
      <dgm:spPr/>
      <dgm:t>
        <a:bodyPr/>
        <a:lstStyle/>
        <a:p>
          <a:endParaRPr lang="es-CL"/>
        </a:p>
      </dgm:t>
    </dgm:pt>
    <dgm:pt modelId="{049EE6B2-E2AA-48D7-A6D5-0B420B82479B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Anexos</a:t>
          </a:r>
        </a:p>
        <a:p>
          <a:pPr defTabSz="44450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B45A17B2-7242-4AF7-A33C-45AB517DD679}" type="parTrans" cxnId="{0AC0544C-50E1-4A6F-8F6A-131276FD2D42}">
      <dgm:prSet/>
      <dgm:spPr/>
      <dgm:t>
        <a:bodyPr/>
        <a:lstStyle/>
        <a:p>
          <a:endParaRPr lang="es-CL"/>
        </a:p>
      </dgm:t>
    </dgm:pt>
    <dgm:pt modelId="{C2E085A4-85F9-4D0E-B01D-ECFB25253DB6}" type="sibTrans" cxnId="{0AC0544C-50E1-4A6F-8F6A-131276FD2D42}">
      <dgm:prSet/>
      <dgm:spPr/>
      <dgm:t>
        <a:bodyPr/>
        <a:lstStyle/>
        <a:p>
          <a:endParaRPr lang="es-CL"/>
        </a:p>
      </dgm:t>
    </dgm:pt>
    <dgm:pt modelId="{68C77F2B-64EB-49CE-8DC3-1A9BDC71DB28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Lista de chequeo</a:t>
          </a:r>
          <a:endParaRPr lang="es-ES" sz="1200" dirty="0" smtClean="0"/>
        </a:p>
      </dgm:t>
    </dgm:pt>
    <dgm:pt modelId="{E3FB42C4-32EA-4DD9-A90F-632406D754F3}" type="parTrans" cxnId="{DB5C2813-492E-4229-8373-2972D7379083}">
      <dgm:prSet/>
      <dgm:spPr/>
      <dgm:t>
        <a:bodyPr/>
        <a:lstStyle/>
        <a:p>
          <a:endParaRPr lang="es-CL"/>
        </a:p>
      </dgm:t>
    </dgm:pt>
    <dgm:pt modelId="{F02C63B3-1B1E-4CA7-8C41-A6BA95B40D5C}" type="sibTrans" cxnId="{DB5C2813-492E-4229-8373-2972D7379083}">
      <dgm:prSet/>
      <dgm:spPr/>
      <dgm:t>
        <a:bodyPr/>
        <a:lstStyle/>
        <a:p>
          <a:endParaRPr lang="es-CL"/>
        </a:p>
      </dgm:t>
    </dgm:pt>
    <dgm:pt modelId="{FD19584A-4A18-4AA7-997D-E4A99EAC2D36}" type="pres">
      <dgm:prSet presAssocID="{CE241545-43CD-4AC3-95A9-4DF3DDF59BE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9AD8F91-92CD-418C-AAB3-874C562B5262}" type="pres">
      <dgm:prSet presAssocID="{40B518BC-A934-4898-928D-0A58746C50E1}" presName="node" presStyleLbl="node1" presStyleIdx="0" presStyleCnt="9" custScaleX="19262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B13DD97-BE4B-4C9C-BD28-BAE2C428D710}" type="pres">
      <dgm:prSet presAssocID="{40B518BC-A934-4898-928D-0A58746C50E1}" presName="spNode" presStyleCnt="0"/>
      <dgm:spPr/>
    </dgm:pt>
    <dgm:pt modelId="{70324291-4C87-45A3-8445-68A96A546550}" type="pres">
      <dgm:prSet presAssocID="{D0FA498F-F8C0-41E6-A2D8-547C5001F272}" presName="sibTrans" presStyleLbl="sibTrans1D1" presStyleIdx="0" presStyleCnt="9"/>
      <dgm:spPr/>
      <dgm:t>
        <a:bodyPr/>
        <a:lstStyle/>
        <a:p>
          <a:endParaRPr lang="es-CL"/>
        </a:p>
      </dgm:t>
    </dgm:pt>
    <dgm:pt modelId="{9554C126-F1D1-4A63-AFAB-DEEDED95ACF6}" type="pres">
      <dgm:prSet presAssocID="{DB67CA23-523C-4309-A695-3E5FF9BB2B9A}" presName="node" presStyleLbl="node1" presStyleIdx="1" presStyleCnt="9" custScaleX="243877" custRadScaleRad="105549" custRadScaleInc="9821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CEA1AF-9486-46A0-840C-E43345CFDD90}" type="pres">
      <dgm:prSet presAssocID="{DB67CA23-523C-4309-A695-3E5FF9BB2B9A}" presName="spNode" presStyleCnt="0"/>
      <dgm:spPr/>
    </dgm:pt>
    <dgm:pt modelId="{5AF0D8FA-0FD2-4199-B233-B70FE8A622F1}" type="pres">
      <dgm:prSet presAssocID="{75715E02-D0E9-431C-AEF2-BD9396F1362B}" presName="sibTrans" presStyleLbl="sibTrans1D1" presStyleIdx="1" presStyleCnt="9"/>
      <dgm:spPr/>
      <dgm:t>
        <a:bodyPr/>
        <a:lstStyle/>
        <a:p>
          <a:endParaRPr lang="es-CL"/>
        </a:p>
      </dgm:t>
    </dgm:pt>
    <dgm:pt modelId="{33CB8B62-0E1E-45F2-8CAE-9F0FE36078F9}" type="pres">
      <dgm:prSet presAssocID="{EEF53138-F1D4-4092-93A2-7B0ED2DE82AE}" presName="node" presStyleLbl="node1" presStyleIdx="2" presStyleCnt="9" custScaleX="241057" custRadScaleRad="106687" custRadScaleInc="414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4C24145-2CCC-4D6F-ACCA-281989EBCB20}" type="pres">
      <dgm:prSet presAssocID="{EEF53138-F1D4-4092-93A2-7B0ED2DE82AE}" presName="spNode" presStyleCnt="0"/>
      <dgm:spPr/>
    </dgm:pt>
    <dgm:pt modelId="{F83BC2A8-E2D6-4793-9C34-8A104DA399B5}" type="pres">
      <dgm:prSet presAssocID="{E107781A-5DEB-4CB3-8C7B-7C97E5D46FF2}" presName="sibTrans" presStyleLbl="sibTrans1D1" presStyleIdx="2" presStyleCnt="9"/>
      <dgm:spPr/>
      <dgm:t>
        <a:bodyPr/>
        <a:lstStyle/>
        <a:p>
          <a:endParaRPr lang="es-CL"/>
        </a:p>
      </dgm:t>
    </dgm:pt>
    <dgm:pt modelId="{8D7EF34E-F01D-46CF-BC20-DB5866E3C9E7}" type="pres">
      <dgm:prSet presAssocID="{1D05B70F-6FCA-405D-8945-5DEBCB185625}" presName="node" presStyleLbl="node1" presStyleIdx="3" presStyleCnt="9" custScaleX="248774" custRadScaleRad="112297" custRadScaleInc="-2772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5AEF7D2-68AC-4884-ACE1-37D91F73C1D6}" type="pres">
      <dgm:prSet presAssocID="{1D05B70F-6FCA-405D-8945-5DEBCB185625}" presName="spNode" presStyleCnt="0"/>
      <dgm:spPr/>
    </dgm:pt>
    <dgm:pt modelId="{46AC4938-3786-426F-85ED-A0B35310FE97}" type="pres">
      <dgm:prSet presAssocID="{D7C7AFC4-DDD5-4DFC-B46D-D0AE12DB8569}" presName="sibTrans" presStyleLbl="sibTrans1D1" presStyleIdx="3" presStyleCnt="9"/>
      <dgm:spPr/>
      <dgm:t>
        <a:bodyPr/>
        <a:lstStyle/>
        <a:p>
          <a:endParaRPr lang="es-CL"/>
        </a:p>
      </dgm:t>
    </dgm:pt>
    <dgm:pt modelId="{EC179CA2-7E33-4902-AF8F-63D6C35F23F4}" type="pres">
      <dgm:prSet presAssocID="{D70E0171-8453-47B6-9E26-052BF8C8CBE9}" presName="node" presStyleLbl="node1" presStyleIdx="4" presStyleCnt="9" custScaleX="250851" custRadScaleRad="107789" custRadScaleInc="-8111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173CEA5-35D3-47FD-B596-448BD2D2E804}" type="pres">
      <dgm:prSet presAssocID="{D70E0171-8453-47B6-9E26-052BF8C8CBE9}" presName="spNode" presStyleCnt="0"/>
      <dgm:spPr/>
    </dgm:pt>
    <dgm:pt modelId="{36C2C3FF-404B-466A-A7A4-2F6EE67DD10B}" type="pres">
      <dgm:prSet presAssocID="{2AC94FD3-0788-439C-BB37-26B3AB3DDE2A}" presName="sibTrans" presStyleLbl="sibTrans1D1" presStyleIdx="4" presStyleCnt="9"/>
      <dgm:spPr/>
      <dgm:t>
        <a:bodyPr/>
        <a:lstStyle/>
        <a:p>
          <a:endParaRPr lang="es-CL"/>
        </a:p>
      </dgm:t>
    </dgm:pt>
    <dgm:pt modelId="{6B97C7D7-0897-495B-AEE5-94A7890F0784}" type="pres">
      <dgm:prSet presAssocID="{26794988-6399-4050-9220-4E15DCF20092}" presName="node" presStyleLbl="node1" presStyleIdx="5" presStyleCnt="9" custScaleX="216628" custRadScaleRad="105379" custRadScaleInc="8886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45A0555-C12C-414D-B70B-16AF2020A024}" type="pres">
      <dgm:prSet presAssocID="{26794988-6399-4050-9220-4E15DCF20092}" presName="spNode" presStyleCnt="0"/>
      <dgm:spPr/>
    </dgm:pt>
    <dgm:pt modelId="{D2EC5976-67B3-46E4-AE66-8E82FB7E09AF}" type="pres">
      <dgm:prSet presAssocID="{7EE6F41D-F7D3-402D-AA78-3A51B96DEC88}" presName="sibTrans" presStyleLbl="sibTrans1D1" presStyleIdx="5" presStyleCnt="9"/>
      <dgm:spPr/>
      <dgm:t>
        <a:bodyPr/>
        <a:lstStyle/>
        <a:p>
          <a:endParaRPr lang="es-CL"/>
        </a:p>
      </dgm:t>
    </dgm:pt>
    <dgm:pt modelId="{1A319864-C367-4EDF-A3DF-6A36D7F60A8F}" type="pres">
      <dgm:prSet presAssocID="{D416D49F-F8C9-48F3-A5C1-74DF7A348A19}" presName="node" presStyleLbl="node1" presStyleIdx="6" presStyleCnt="9" custRadScaleRad="114785" custRadScaleInc="3231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7E84D7B-CFDD-4D4B-A5AD-FF9A8564FF5A}" type="pres">
      <dgm:prSet presAssocID="{D416D49F-F8C9-48F3-A5C1-74DF7A348A19}" presName="spNode" presStyleCnt="0"/>
      <dgm:spPr/>
    </dgm:pt>
    <dgm:pt modelId="{8263D039-8CD9-4FF2-A927-29B52DDBA7E6}" type="pres">
      <dgm:prSet presAssocID="{C543E468-BC63-40DA-9C9C-85B2ACE925F6}" presName="sibTrans" presStyleLbl="sibTrans1D1" presStyleIdx="6" presStyleCnt="9"/>
      <dgm:spPr/>
      <dgm:t>
        <a:bodyPr/>
        <a:lstStyle/>
        <a:p>
          <a:endParaRPr lang="es-CL"/>
        </a:p>
      </dgm:t>
    </dgm:pt>
    <dgm:pt modelId="{97AB33CE-5942-4FE7-8A5C-49FD0C60B5CD}" type="pres">
      <dgm:prSet presAssocID="{049EE6B2-E2AA-48D7-A6D5-0B420B82479B}" presName="node" presStyleLbl="node1" presStyleIdx="7" presStyleCnt="9" custRadScaleRad="113187" custRadScaleInc="-3165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65707A-A7AC-4E6D-BBEA-5EAEE9F18147}" type="pres">
      <dgm:prSet presAssocID="{049EE6B2-E2AA-48D7-A6D5-0B420B82479B}" presName="spNode" presStyleCnt="0"/>
      <dgm:spPr/>
    </dgm:pt>
    <dgm:pt modelId="{0460768B-A98F-411B-8D96-2740EDC32F0B}" type="pres">
      <dgm:prSet presAssocID="{C2E085A4-85F9-4D0E-B01D-ECFB25253DB6}" presName="sibTrans" presStyleLbl="sibTrans1D1" presStyleIdx="7" presStyleCnt="9"/>
      <dgm:spPr/>
      <dgm:t>
        <a:bodyPr/>
        <a:lstStyle/>
        <a:p>
          <a:endParaRPr lang="es-CL"/>
        </a:p>
      </dgm:t>
    </dgm:pt>
    <dgm:pt modelId="{27A65D9F-A1E4-4A3B-B50A-E61F2B043618}" type="pres">
      <dgm:prSet presAssocID="{68C77F2B-64EB-49CE-8DC3-1A9BDC71DB28}" presName="node" presStyleLbl="node1" presStyleIdx="8" presStyleCnt="9" custScaleX="264920" custRadScaleRad="109846" custRadScaleInc="-12517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F9B051A-EB19-4506-A40B-5E3DBA89D0F9}" type="pres">
      <dgm:prSet presAssocID="{68C77F2B-64EB-49CE-8DC3-1A9BDC71DB28}" presName="spNode" presStyleCnt="0"/>
      <dgm:spPr/>
    </dgm:pt>
    <dgm:pt modelId="{CB5E0EEE-C0EB-4DE2-A20F-57D1CE944AEC}" type="pres">
      <dgm:prSet presAssocID="{F02C63B3-1B1E-4CA7-8C41-A6BA95B40D5C}" presName="sibTrans" presStyleLbl="sibTrans1D1" presStyleIdx="8" presStyleCnt="9"/>
      <dgm:spPr/>
      <dgm:t>
        <a:bodyPr/>
        <a:lstStyle/>
        <a:p>
          <a:endParaRPr lang="es-CL"/>
        </a:p>
      </dgm:t>
    </dgm:pt>
  </dgm:ptLst>
  <dgm:cxnLst>
    <dgm:cxn modelId="{32B1B858-C5EB-4554-8B7E-35CF8192C6A5}" type="presOf" srcId="{C2E085A4-85F9-4D0E-B01D-ECFB25253DB6}" destId="{0460768B-A98F-411B-8D96-2740EDC32F0B}" srcOrd="0" destOrd="0" presId="urn:microsoft.com/office/officeart/2005/8/layout/cycle6"/>
    <dgm:cxn modelId="{C153088E-F762-4B50-9038-E54A3690E173}" srcId="{CE241545-43CD-4AC3-95A9-4DF3DDF59BEC}" destId="{D416D49F-F8C9-48F3-A5C1-74DF7A348A19}" srcOrd="6" destOrd="0" parTransId="{701F2E93-5ECF-4144-8B0A-D0FBEBBB91D3}" sibTransId="{C543E468-BC63-40DA-9C9C-85B2ACE925F6}"/>
    <dgm:cxn modelId="{89391EB6-640A-4FFE-8E06-604068BAC80F}" srcId="{CE241545-43CD-4AC3-95A9-4DF3DDF59BEC}" destId="{26794988-6399-4050-9220-4E15DCF20092}" srcOrd="5" destOrd="0" parTransId="{4C9AB83E-2D98-4D67-B1E2-F4E30AE79B73}" sibTransId="{7EE6F41D-F7D3-402D-AA78-3A51B96DEC88}"/>
    <dgm:cxn modelId="{A007E0AB-DA70-4B2D-9486-A7AAEAF2E4ED}" type="presOf" srcId="{CE241545-43CD-4AC3-95A9-4DF3DDF59BEC}" destId="{FD19584A-4A18-4AA7-997D-E4A99EAC2D36}" srcOrd="0" destOrd="0" presId="urn:microsoft.com/office/officeart/2005/8/layout/cycle6"/>
    <dgm:cxn modelId="{817AD8CB-4AF3-45B2-BCCA-F1348570CC64}" type="presOf" srcId="{D70E0171-8453-47B6-9E26-052BF8C8CBE9}" destId="{EC179CA2-7E33-4902-AF8F-63D6C35F23F4}" srcOrd="0" destOrd="0" presId="urn:microsoft.com/office/officeart/2005/8/layout/cycle6"/>
    <dgm:cxn modelId="{4506F290-9D4F-4C14-B45F-8A0BC05278DA}" srcId="{CE241545-43CD-4AC3-95A9-4DF3DDF59BEC}" destId="{EEF53138-F1D4-4092-93A2-7B0ED2DE82AE}" srcOrd="2" destOrd="0" parTransId="{E2205CB8-45D1-41DA-AA1B-176EF8A3DC1C}" sibTransId="{E107781A-5DEB-4CB3-8C7B-7C97E5D46FF2}"/>
    <dgm:cxn modelId="{0AC0544C-50E1-4A6F-8F6A-131276FD2D42}" srcId="{CE241545-43CD-4AC3-95A9-4DF3DDF59BEC}" destId="{049EE6B2-E2AA-48D7-A6D5-0B420B82479B}" srcOrd="7" destOrd="0" parTransId="{B45A17B2-7242-4AF7-A33C-45AB517DD679}" sibTransId="{C2E085A4-85F9-4D0E-B01D-ECFB25253DB6}"/>
    <dgm:cxn modelId="{DB5C2813-492E-4229-8373-2972D7379083}" srcId="{CE241545-43CD-4AC3-95A9-4DF3DDF59BEC}" destId="{68C77F2B-64EB-49CE-8DC3-1A9BDC71DB28}" srcOrd="8" destOrd="0" parTransId="{E3FB42C4-32EA-4DD9-A90F-632406D754F3}" sibTransId="{F02C63B3-1B1E-4CA7-8C41-A6BA95B40D5C}"/>
    <dgm:cxn modelId="{B3887C14-A0BD-42BB-A3E9-62808730A9C2}" type="presOf" srcId="{DB67CA23-523C-4309-A695-3E5FF9BB2B9A}" destId="{9554C126-F1D1-4A63-AFAB-DEEDED95ACF6}" srcOrd="0" destOrd="0" presId="urn:microsoft.com/office/officeart/2005/8/layout/cycle6"/>
    <dgm:cxn modelId="{8C680A6D-46AD-4227-92AF-3B7A3F6CBE28}" type="presOf" srcId="{1D05B70F-6FCA-405D-8945-5DEBCB185625}" destId="{8D7EF34E-F01D-46CF-BC20-DB5866E3C9E7}" srcOrd="0" destOrd="0" presId="urn:microsoft.com/office/officeart/2005/8/layout/cycle6"/>
    <dgm:cxn modelId="{8AC16F11-A453-49C0-A5A4-B3880E8E074A}" type="presOf" srcId="{68C77F2B-64EB-49CE-8DC3-1A9BDC71DB28}" destId="{27A65D9F-A1E4-4A3B-B50A-E61F2B043618}" srcOrd="0" destOrd="0" presId="urn:microsoft.com/office/officeart/2005/8/layout/cycle6"/>
    <dgm:cxn modelId="{8EBEA7E7-4FAB-43C4-B51D-420D308B9711}" srcId="{CE241545-43CD-4AC3-95A9-4DF3DDF59BEC}" destId="{DB67CA23-523C-4309-A695-3E5FF9BB2B9A}" srcOrd="1" destOrd="0" parTransId="{5F175D6D-8D43-44D7-991F-5BF674CAB0DA}" sibTransId="{75715E02-D0E9-431C-AEF2-BD9396F1362B}"/>
    <dgm:cxn modelId="{4E9F6D46-FEE0-4540-81AF-34A009FF3FD3}" type="presOf" srcId="{26794988-6399-4050-9220-4E15DCF20092}" destId="{6B97C7D7-0897-495B-AEE5-94A7890F0784}" srcOrd="0" destOrd="0" presId="urn:microsoft.com/office/officeart/2005/8/layout/cycle6"/>
    <dgm:cxn modelId="{0A49A43D-F13A-47CC-81F6-AAFF1F05DE8F}" srcId="{CE241545-43CD-4AC3-95A9-4DF3DDF59BEC}" destId="{1D05B70F-6FCA-405D-8945-5DEBCB185625}" srcOrd="3" destOrd="0" parTransId="{5680870A-D8AD-416C-8FB5-06ED5A8AC5F2}" sibTransId="{D7C7AFC4-DDD5-4DFC-B46D-D0AE12DB8569}"/>
    <dgm:cxn modelId="{2E32B97C-90A9-486B-BF5A-F75DBDB482F4}" type="presOf" srcId="{F02C63B3-1B1E-4CA7-8C41-A6BA95B40D5C}" destId="{CB5E0EEE-C0EB-4DE2-A20F-57D1CE944AEC}" srcOrd="0" destOrd="0" presId="urn:microsoft.com/office/officeart/2005/8/layout/cycle6"/>
    <dgm:cxn modelId="{251C8FF8-794D-422D-90C2-6FBE5F99315F}" type="presOf" srcId="{75715E02-D0E9-431C-AEF2-BD9396F1362B}" destId="{5AF0D8FA-0FD2-4199-B233-B70FE8A622F1}" srcOrd="0" destOrd="0" presId="urn:microsoft.com/office/officeart/2005/8/layout/cycle6"/>
    <dgm:cxn modelId="{910F9321-CDE5-49BB-82C9-1A1262BA780B}" type="presOf" srcId="{40B518BC-A934-4898-928D-0A58746C50E1}" destId="{89AD8F91-92CD-418C-AAB3-874C562B5262}" srcOrd="0" destOrd="0" presId="urn:microsoft.com/office/officeart/2005/8/layout/cycle6"/>
    <dgm:cxn modelId="{334A376A-9612-4934-B544-9EF85295DEBA}" type="presOf" srcId="{C543E468-BC63-40DA-9C9C-85B2ACE925F6}" destId="{8263D039-8CD9-4FF2-A927-29B52DDBA7E6}" srcOrd="0" destOrd="0" presId="urn:microsoft.com/office/officeart/2005/8/layout/cycle6"/>
    <dgm:cxn modelId="{49BBB5F6-7A78-4993-9849-C3A565CF38F5}" type="presOf" srcId="{049EE6B2-E2AA-48D7-A6D5-0B420B82479B}" destId="{97AB33CE-5942-4FE7-8A5C-49FD0C60B5CD}" srcOrd="0" destOrd="0" presId="urn:microsoft.com/office/officeart/2005/8/layout/cycle6"/>
    <dgm:cxn modelId="{FAD3AFB2-E00C-4BDC-8DD2-0A22FC31BB53}" type="presOf" srcId="{E107781A-5DEB-4CB3-8C7B-7C97E5D46FF2}" destId="{F83BC2A8-E2D6-4793-9C34-8A104DA399B5}" srcOrd="0" destOrd="0" presId="urn:microsoft.com/office/officeart/2005/8/layout/cycle6"/>
    <dgm:cxn modelId="{75E6FFCE-19DA-4E38-AA38-F88B5A7C1956}" srcId="{CE241545-43CD-4AC3-95A9-4DF3DDF59BEC}" destId="{D70E0171-8453-47B6-9E26-052BF8C8CBE9}" srcOrd="4" destOrd="0" parTransId="{0C00EF5A-C804-4767-9665-226937695AD3}" sibTransId="{2AC94FD3-0788-439C-BB37-26B3AB3DDE2A}"/>
    <dgm:cxn modelId="{ABBD3C78-E72B-47B5-8375-4AC999B1191E}" type="presOf" srcId="{7EE6F41D-F7D3-402D-AA78-3A51B96DEC88}" destId="{D2EC5976-67B3-46E4-AE66-8E82FB7E09AF}" srcOrd="0" destOrd="0" presId="urn:microsoft.com/office/officeart/2005/8/layout/cycle6"/>
    <dgm:cxn modelId="{7A6801DE-D70B-482A-B901-9920206190D3}" type="presOf" srcId="{2AC94FD3-0788-439C-BB37-26B3AB3DDE2A}" destId="{36C2C3FF-404B-466A-A7A4-2F6EE67DD10B}" srcOrd="0" destOrd="0" presId="urn:microsoft.com/office/officeart/2005/8/layout/cycle6"/>
    <dgm:cxn modelId="{FC9B71D3-E31F-4AB2-9B33-2D8E96EB170A}" type="presOf" srcId="{D416D49F-F8C9-48F3-A5C1-74DF7A348A19}" destId="{1A319864-C367-4EDF-A3DF-6A36D7F60A8F}" srcOrd="0" destOrd="0" presId="urn:microsoft.com/office/officeart/2005/8/layout/cycle6"/>
    <dgm:cxn modelId="{71BB9E42-280F-46AD-A2C3-2E4DFB7D2A42}" type="presOf" srcId="{EEF53138-F1D4-4092-93A2-7B0ED2DE82AE}" destId="{33CB8B62-0E1E-45F2-8CAE-9F0FE36078F9}" srcOrd="0" destOrd="0" presId="urn:microsoft.com/office/officeart/2005/8/layout/cycle6"/>
    <dgm:cxn modelId="{EEC65C63-2FBC-487E-8152-06449119F2B4}" type="presOf" srcId="{D0FA498F-F8C0-41E6-A2D8-547C5001F272}" destId="{70324291-4C87-45A3-8445-68A96A546550}" srcOrd="0" destOrd="0" presId="urn:microsoft.com/office/officeart/2005/8/layout/cycle6"/>
    <dgm:cxn modelId="{D546CEE4-E33C-4233-8C6E-4AB10369ECF1}" srcId="{CE241545-43CD-4AC3-95A9-4DF3DDF59BEC}" destId="{40B518BC-A934-4898-928D-0A58746C50E1}" srcOrd="0" destOrd="0" parTransId="{7D712D14-5104-4907-A606-80AC50161DFA}" sibTransId="{D0FA498F-F8C0-41E6-A2D8-547C5001F272}"/>
    <dgm:cxn modelId="{D8B348A6-66EB-4DF2-BEFF-4070487F27E4}" type="presOf" srcId="{D7C7AFC4-DDD5-4DFC-B46D-D0AE12DB8569}" destId="{46AC4938-3786-426F-85ED-A0B35310FE97}" srcOrd="0" destOrd="0" presId="urn:microsoft.com/office/officeart/2005/8/layout/cycle6"/>
    <dgm:cxn modelId="{B7774A0F-5240-4D36-A0B8-09663B9BFF1C}" type="presParOf" srcId="{FD19584A-4A18-4AA7-997D-E4A99EAC2D36}" destId="{89AD8F91-92CD-418C-AAB3-874C562B5262}" srcOrd="0" destOrd="0" presId="urn:microsoft.com/office/officeart/2005/8/layout/cycle6"/>
    <dgm:cxn modelId="{FB9EECF8-72B6-4DCF-959C-FE95070067F9}" type="presParOf" srcId="{FD19584A-4A18-4AA7-997D-E4A99EAC2D36}" destId="{6B13DD97-BE4B-4C9C-BD28-BAE2C428D710}" srcOrd="1" destOrd="0" presId="urn:microsoft.com/office/officeart/2005/8/layout/cycle6"/>
    <dgm:cxn modelId="{58B23D8A-7066-4449-A6B5-E030C4FEE61F}" type="presParOf" srcId="{FD19584A-4A18-4AA7-997D-E4A99EAC2D36}" destId="{70324291-4C87-45A3-8445-68A96A546550}" srcOrd="2" destOrd="0" presId="urn:microsoft.com/office/officeart/2005/8/layout/cycle6"/>
    <dgm:cxn modelId="{C035262F-FEB2-40CB-AB24-D326100CB962}" type="presParOf" srcId="{FD19584A-4A18-4AA7-997D-E4A99EAC2D36}" destId="{9554C126-F1D1-4A63-AFAB-DEEDED95ACF6}" srcOrd="3" destOrd="0" presId="urn:microsoft.com/office/officeart/2005/8/layout/cycle6"/>
    <dgm:cxn modelId="{BE618FC7-2F52-4816-905D-286A3717C928}" type="presParOf" srcId="{FD19584A-4A18-4AA7-997D-E4A99EAC2D36}" destId="{21CEA1AF-9486-46A0-840C-E43345CFDD90}" srcOrd="4" destOrd="0" presId="urn:microsoft.com/office/officeart/2005/8/layout/cycle6"/>
    <dgm:cxn modelId="{ACAAE00A-30BF-44B0-920F-093368E92D55}" type="presParOf" srcId="{FD19584A-4A18-4AA7-997D-E4A99EAC2D36}" destId="{5AF0D8FA-0FD2-4199-B233-B70FE8A622F1}" srcOrd="5" destOrd="0" presId="urn:microsoft.com/office/officeart/2005/8/layout/cycle6"/>
    <dgm:cxn modelId="{DA43C981-EA04-4D56-A7EB-448BAF56943B}" type="presParOf" srcId="{FD19584A-4A18-4AA7-997D-E4A99EAC2D36}" destId="{33CB8B62-0E1E-45F2-8CAE-9F0FE36078F9}" srcOrd="6" destOrd="0" presId="urn:microsoft.com/office/officeart/2005/8/layout/cycle6"/>
    <dgm:cxn modelId="{3F889C37-B5F6-48FE-A175-64767A3070BF}" type="presParOf" srcId="{FD19584A-4A18-4AA7-997D-E4A99EAC2D36}" destId="{24C24145-2CCC-4D6F-ACCA-281989EBCB20}" srcOrd="7" destOrd="0" presId="urn:microsoft.com/office/officeart/2005/8/layout/cycle6"/>
    <dgm:cxn modelId="{CD6B9AAA-8FB9-4504-90E0-EE425A7926E0}" type="presParOf" srcId="{FD19584A-4A18-4AA7-997D-E4A99EAC2D36}" destId="{F83BC2A8-E2D6-4793-9C34-8A104DA399B5}" srcOrd="8" destOrd="0" presId="urn:microsoft.com/office/officeart/2005/8/layout/cycle6"/>
    <dgm:cxn modelId="{2A6D37E3-A6E2-43E3-B9AD-85DF43DABBEE}" type="presParOf" srcId="{FD19584A-4A18-4AA7-997D-E4A99EAC2D36}" destId="{8D7EF34E-F01D-46CF-BC20-DB5866E3C9E7}" srcOrd="9" destOrd="0" presId="urn:microsoft.com/office/officeart/2005/8/layout/cycle6"/>
    <dgm:cxn modelId="{25630118-2CA1-43FA-A042-B0DCE8B001DC}" type="presParOf" srcId="{FD19584A-4A18-4AA7-997D-E4A99EAC2D36}" destId="{95AEF7D2-68AC-4884-ACE1-37D91F73C1D6}" srcOrd="10" destOrd="0" presId="urn:microsoft.com/office/officeart/2005/8/layout/cycle6"/>
    <dgm:cxn modelId="{6346F673-3979-42B1-8604-08AA9B4449D2}" type="presParOf" srcId="{FD19584A-4A18-4AA7-997D-E4A99EAC2D36}" destId="{46AC4938-3786-426F-85ED-A0B35310FE97}" srcOrd="11" destOrd="0" presId="urn:microsoft.com/office/officeart/2005/8/layout/cycle6"/>
    <dgm:cxn modelId="{56B6686C-0947-41CC-9A7A-A0619CF4D4B3}" type="presParOf" srcId="{FD19584A-4A18-4AA7-997D-E4A99EAC2D36}" destId="{EC179CA2-7E33-4902-AF8F-63D6C35F23F4}" srcOrd="12" destOrd="0" presId="urn:microsoft.com/office/officeart/2005/8/layout/cycle6"/>
    <dgm:cxn modelId="{FB720295-C659-406D-8100-39F9C4D899D1}" type="presParOf" srcId="{FD19584A-4A18-4AA7-997D-E4A99EAC2D36}" destId="{0173CEA5-35D3-47FD-B596-448BD2D2E804}" srcOrd="13" destOrd="0" presId="urn:microsoft.com/office/officeart/2005/8/layout/cycle6"/>
    <dgm:cxn modelId="{42385591-C838-494C-AE51-D1D693A4B3EB}" type="presParOf" srcId="{FD19584A-4A18-4AA7-997D-E4A99EAC2D36}" destId="{36C2C3FF-404B-466A-A7A4-2F6EE67DD10B}" srcOrd="14" destOrd="0" presId="urn:microsoft.com/office/officeart/2005/8/layout/cycle6"/>
    <dgm:cxn modelId="{F05D1014-C334-465D-875F-4C1DC7DFE94D}" type="presParOf" srcId="{FD19584A-4A18-4AA7-997D-E4A99EAC2D36}" destId="{6B97C7D7-0897-495B-AEE5-94A7890F0784}" srcOrd="15" destOrd="0" presId="urn:microsoft.com/office/officeart/2005/8/layout/cycle6"/>
    <dgm:cxn modelId="{46FBCC7A-5C39-4D0F-8CAC-82883773EE4D}" type="presParOf" srcId="{FD19584A-4A18-4AA7-997D-E4A99EAC2D36}" destId="{E45A0555-C12C-414D-B70B-16AF2020A024}" srcOrd="16" destOrd="0" presId="urn:microsoft.com/office/officeart/2005/8/layout/cycle6"/>
    <dgm:cxn modelId="{683A34DC-9739-4A6F-9125-861CDE76CBF1}" type="presParOf" srcId="{FD19584A-4A18-4AA7-997D-E4A99EAC2D36}" destId="{D2EC5976-67B3-46E4-AE66-8E82FB7E09AF}" srcOrd="17" destOrd="0" presId="urn:microsoft.com/office/officeart/2005/8/layout/cycle6"/>
    <dgm:cxn modelId="{A1944645-E2A1-4FCE-87BA-12A84FAECFD3}" type="presParOf" srcId="{FD19584A-4A18-4AA7-997D-E4A99EAC2D36}" destId="{1A319864-C367-4EDF-A3DF-6A36D7F60A8F}" srcOrd="18" destOrd="0" presId="urn:microsoft.com/office/officeart/2005/8/layout/cycle6"/>
    <dgm:cxn modelId="{1FDFD1F2-CA05-4942-84B7-193B2F2BDD52}" type="presParOf" srcId="{FD19584A-4A18-4AA7-997D-E4A99EAC2D36}" destId="{67E84D7B-CFDD-4D4B-A5AD-FF9A8564FF5A}" srcOrd="19" destOrd="0" presId="urn:microsoft.com/office/officeart/2005/8/layout/cycle6"/>
    <dgm:cxn modelId="{09490EB2-5E23-41F2-8E9E-3A3546FF3FD3}" type="presParOf" srcId="{FD19584A-4A18-4AA7-997D-E4A99EAC2D36}" destId="{8263D039-8CD9-4FF2-A927-29B52DDBA7E6}" srcOrd="20" destOrd="0" presId="urn:microsoft.com/office/officeart/2005/8/layout/cycle6"/>
    <dgm:cxn modelId="{C646FF3B-D25F-46C7-A6F4-17D798FCEBAA}" type="presParOf" srcId="{FD19584A-4A18-4AA7-997D-E4A99EAC2D36}" destId="{97AB33CE-5942-4FE7-8A5C-49FD0C60B5CD}" srcOrd="21" destOrd="0" presId="urn:microsoft.com/office/officeart/2005/8/layout/cycle6"/>
    <dgm:cxn modelId="{C37EAC92-32ED-4819-B973-DD1E4DE5099F}" type="presParOf" srcId="{FD19584A-4A18-4AA7-997D-E4A99EAC2D36}" destId="{2265707A-A7AC-4E6D-BBEA-5EAEE9F18147}" srcOrd="22" destOrd="0" presId="urn:microsoft.com/office/officeart/2005/8/layout/cycle6"/>
    <dgm:cxn modelId="{F6B52AAB-D39A-4D4B-84AA-F3E9A92B7082}" type="presParOf" srcId="{FD19584A-4A18-4AA7-997D-E4A99EAC2D36}" destId="{0460768B-A98F-411B-8D96-2740EDC32F0B}" srcOrd="23" destOrd="0" presId="urn:microsoft.com/office/officeart/2005/8/layout/cycle6"/>
    <dgm:cxn modelId="{57F8ECD4-0779-49E5-B010-180F67D48A4F}" type="presParOf" srcId="{FD19584A-4A18-4AA7-997D-E4A99EAC2D36}" destId="{27A65D9F-A1E4-4A3B-B50A-E61F2B043618}" srcOrd="24" destOrd="0" presId="urn:microsoft.com/office/officeart/2005/8/layout/cycle6"/>
    <dgm:cxn modelId="{529B64DF-6504-45B8-8A79-162A6604B14F}" type="presParOf" srcId="{FD19584A-4A18-4AA7-997D-E4A99EAC2D36}" destId="{3F9B051A-EB19-4506-A40B-5E3DBA89D0F9}" srcOrd="25" destOrd="0" presId="urn:microsoft.com/office/officeart/2005/8/layout/cycle6"/>
    <dgm:cxn modelId="{94CC9BD4-C766-4C8B-903B-DA79DD550389}" type="presParOf" srcId="{FD19584A-4A18-4AA7-997D-E4A99EAC2D36}" destId="{CB5E0EEE-C0EB-4DE2-A20F-57D1CE944AEC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EEFB1-748E-4294-9BC5-C030FD18404B}">
      <dsp:nvSpPr>
        <dsp:cNvPr id="0" name=""/>
        <dsp:cNvSpPr/>
      </dsp:nvSpPr>
      <dsp:spPr>
        <a:xfrm rot="16200000">
          <a:off x="-1554885" y="2322695"/>
          <a:ext cx="3538473" cy="340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0100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PROBLEMA</a:t>
          </a:r>
          <a:endParaRPr lang="es-CL" sz="2500" kern="1200" dirty="0"/>
        </a:p>
      </dsp:txBody>
      <dsp:txXfrm>
        <a:off x="-1554885" y="2322695"/>
        <a:ext cx="3538473" cy="340271"/>
      </dsp:txXfrm>
    </dsp:sp>
    <dsp:sp modelId="{4AE8F900-2394-406A-A0E6-DE65190B181F}">
      <dsp:nvSpPr>
        <dsp:cNvPr id="0" name=""/>
        <dsp:cNvSpPr/>
      </dsp:nvSpPr>
      <dsp:spPr>
        <a:xfrm>
          <a:off x="384486" y="723594"/>
          <a:ext cx="1694912" cy="3538473"/>
        </a:xfrm>
        <a:prstGeom prst="rect">
          <a:avLst/>
        </a:prstGeom>
        <a:solidFill>
          <a:schemeClr val="accent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001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kern="1200" dirty="0" smtClean="0"/>
            <a:t>El problema que busca solucionar es las débiles condiciones institucionales en las escuelas artísticas para la implementación del nuevo marco curricular artístico. </a:t>
          </a:r>
          <a:endParaRPr lang="es-CL" sz="1100" kern="1200" dirty="0"/>
        </a:p>
      </dsp:txBody>
      <dsp:txXfrm>
        <a:off x="384486" y="723594"/>
        <a:ext cx="1694912" cy="3538473"/>
      </dsp:txXfrm>
    </dsp:sp>
    <dsp:sp modelId="{C3C56FB8-C08F-4B12-A4FB-664DBEA4D696}">
      <dsp:nvSpPr>
        <dsp:cNvPr id="0" name=""/>
        <dsp:cNvSpPr/>
      </dsp:nvSpPr>
      <dsp:spPr>
        <a:xfrm>
          <a:off x="44214" y="274436"/>
          <a:ext cx="680542" cy="6805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3A468-2F7B-42FD-9D66-D52E3930AF77}">
      <dsp:nvSpPr>
        <dsp:cNvPr id="0" name=""/>
        <dsp:cNvSpPr/>
      </dsp:nvSpPr>
      <dsp:spPr>
        <a:xfrm rot="16200000">
          <a:off x="911699" y="2322695"/>
          <a:ext cx="3538473" cy="340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0100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FIN </a:t>
          </a:r>
          <a:endParaRPr lang="es-CL" sz="2500" kern="1200" dirty="0"/>
        </a:p>
      </dsp:txBody>
      <dsp:txXfrm>
        <a:off x="911699" y="2322695"/>
        <a:ext cx="3538473" cy="340271"/>
      </dsp:txXfrm>
    </dsp:sp>
    <dsp:sp modelId="{A170DF9C-DEED-4CE6-B750-86A6D571BAA6}">
      <dsp:nvSpPr>
        <dsp:cNvPr id="0" name=""/>
        <dsp:cNvSpPr/>
      </dsp:nvSpPr>
      <dsp:spPr>
        <a:xfrm>
          <a:off x="2851071" y="723594"/>
          <a:ext cx="1694912" cy="3538473"/>
        </a:xfrm>
        <a:prstGeom prst="rect">
          <a:avLst/>
        </a:prstGeom>
        <a:solidFill>
          <a:schemeClr val="accent3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001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kern="1200" dirty="0" smtClean="0"/>
            <a:t>El fin del FNEA es mejorar la calidad de los procesos de enseñanza - aprendizaje para el desarrollo integral de los niños, niñas y jóvenes de establecimientos educacionales formales y no formales, a través de una formación basada en un currículum artístico.</a:t>
          </a:r>
          <a:endParaRPr lang="es-CL" sz="1100" kern="1200" dirty="0"/>
        </a:p>
      </dsp:txBody>
      <dsp:txXfrm>
        <a:off x="2851071" y="723594"/>
        <a:ext cx="1694912" cy="3538473"/>
      </dsp:txXfrm>
    </dsp:sp>
    <dsp:sp modelId="{9E9FA9DD-A82A-4782-A85A-E1CB6577259A}">
      <dsp:nvSpPr>
        <dsp:cNvPr id="0" name=""/>
        <dsp:cNvSpPr/>
      </dsp:nvSpPr>
      <dsp:spPr>
        <a:xfrm>
          <a:off x="2510799" y="274436"/>
          <a:ext cx="680542" cy="6805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0CB8A-038A-43C1-847A-42D4B336559C}">
      <dsp:nvSpPr>
        <dsp:cNvPr id="0" name=""/>
        <dsp:cNvSpPr/>
      </dsp:nvSpPr>
      <dsp:spPr>
        <a:xfrm rot="16200000">
          <a:off x="3378284" y="2322695"/>
          <a:ext cx="3538473" cy="340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0100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OBJETIVO</a:t>
          </a:r>
          <a:endParaRPr lang="es-CL" sz="2500" kern="1200" dirty="0"/>
        </a:p>
      </dsp:txBody>
      <dsp:txXfrm>
        <a:off x="3378284" y="2322695"/>
        <a:ext cx="3538473" cy="340271"/>
      </dsp:txXfrm>
    </dsp:sp>
    <dsp:sp modelId="{500BF849-D316-4CFB-B990-5A5094955FC6}">
      <dsp:nvSpPr>
        <dsp:cNvPr id="0" name=""/>
        <dsp:cNvSpPr/>
      </dsp:nvSpPr>
      <dsp:spPr>
        <a:xfrm>
          <a:off x="5317656" y="723594"/>
          <a:ext cx="1694912" cy="3538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001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kern="1200" dirty="0" smtClean="0"/>
            <a:t>El objetivo del FNEA es fortalecer las condiciones institucionales internas para la implementación del nuevo marco curricular artístico en establecimientos educacionales municipales y particulares subvencionados, y otras entidades educacionales no formales reconocidas como "escuelas artísticas", que permitan un mejor desarrollo de los procesos de enseñanza - aprendizaje de los niños, niñas y jóvenes de nuestro país.</a:t>
          </a:r>
          <a:endParaRPr lang="es-C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100" kern="1200"/>
        </a:p>
      </dsp:txBody>
      <dsp:txXfrm>
        <a:off x="5317656" y="723594"/>
        <a:ext cx="1694912" cy="3538473"/>
      </dsp:txXfrm>
    </dsp:sp>
    <dsp:sp modelId="{4C70F4F9-1742-449F-B283-F8E072ECB793}">
      <dsp:nvSpPr>
        <dsp:cNvPr id="0" name=""/>
        <dsp:cNvSpPr/>
      </dsp:nvSpPr>
      <dsp:spPr>
        <a:xfrm>
          <a:off x="4977385" y="274436"/>
          <a:ext cx="680542" cy="6805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FD557-8B7F-46B4-8A1E-430FB800BC06}">
      <dsp:nvSpPr>
        <dsp:cNvPr id="0" name=""/>
        <dsp:cNvSpPr/>
      </dsp:nvSpPr>
      <dsp:spPr>
        <a:xfrm>
          <a:off x="308673" y="344"/>
          <a:ext cx="3147708" cy="1881314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200" kern="1200" dirty="0" smtClean="0"/>
            <a:t>Recursos anuales que dispone el estado chileno para fortalecer la enseñanza artística especializada, en escuelas reconocidas, o que aspiran a reconocerse como artísticas.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769644" y="275856"/>
        <a:ext cx="2225766" cy="1330290"/>
      </dsp:txXfrm>
    </dsp:sp>
    <dsp:sp modelId="{6553AC8D-DE35-434C-BB90-37B4B52E3BCF}">
      <dsp:nvSpPr>
        <dsp:cNvPr id="0" name=""/>
        <dsp:cNvSpPr/>
      </dsp:nvSpPr>
      <dsp:spPr>
        <a:xfrm>
          <a:off x="1413714" y="2012926"/>
          <a:ext cx="937626" cy="937626"/>
        </a:xfrm>
        <a:prstGeom prst="mathPlus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/>
        </a:p>
      </dsp:txBody>
      <dsp:txXfrm>
        <a:off x="1537996" y="2371474"/>
        <a:ext cx="689062" cy="220530"/>
      </dsp:txXfrm>
    </dsp:sp>
    <dsp:sp modelId="{28830998-7D9C-40DE-A144-DAFDD6E3D30A}">
      <dsp:nvSpPr>
        <dsp:cNvPr id="0" name=""/>
        <dsp:cNvSpPr/>
      </dsp:nvSpPr>
      <dsp:spPr>
        <a:xfrm>
          <a:off x="380677" y="3081820"/>
          <a:ext cx="3003701" cy="1454339"/>
        </a:xfrm>
        <a:prstGeom prst="ellipse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400" kern="1200" dirty="0" smtClean="0"/>
            <a:t>Concurso anual; dos Categorías; Tradicionales; Transición y que fomentan el arte y la cultura.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700" kern="1200" dirty="0"/>
        </a:p>
      </dsp:txBody>
      <dsp:txXfrm>
        <a:off x="820559" y="3294803"/>
        <a:ext cx="2123937" cy="1028373"/>
      </dsp:txXfrm>
    </dsp:sp>
    <dsp:sp modelId="{14E0E234-E167-4A50-BD8E-DFA646556610}">
      <dsp:nvSpPr>
        <dsp:cNvPr id="0" name=""/>
        <dsp:cNvSpPr/>
      </dsp:nvSpPr>
      <dsp:spPr>
        <a:xfrm>
          <a:off x="3698871" y="1967564"/>
          <a:ext cx="514077" cy="601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5851"/>
            <a:satOff val="-4207"/>
            <a:lumOff val="230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700" kern="1200"/>
        </a:p>
      </dsp:txBody>
      <dsp:txXfrm>
        <a:off x="3698871" y="2087839"/>
        <a:ext cx="359854" cy="360824"/>
      </dsp:txXfrm>
    </dsp:sp>
    <dsp:sp modelId="{2B1644CC-2733-4EBA-9F4E-917DAF9F8C96}">
      <dsp:nvSpPr>
        <dsp:cNvPr id="0" name=""/>
        <dsp:cNvSpPr/>
      </dsp:nvSpPr>
      <dsp:spPr>
        <a:xfrm>
          <a:off x="4426340" y="651655"/>
          <a:ext cx="3233193" cy="3233193"/>
        </a:xfrm>
        <a:prstGeom prst="ellipse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6500" kern="1200" dirty="0" smtClean="0"/>
            <a:t>FNEA </a:t>
          </a:r>
          <a:endParaRPr lang="es-CL" sz="6500" kern="1200" dirty="0"/>
        </a:p>
      </dsp:txBody>
      <dsp:txXfrm>
        <a:off x="4899830" y="1125145"/>
        <a:ext cx="2286213" cy="2286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EAE20-53D2-498C-BA41-22B82EF13541}">
      <dsp:nvSpPr>
        <dsp:cNvPr id="0" name=""/>
        <dsp:cNvSpPr/>
      </dsp:nvSpPr>
      <dsp:spPr>
        <a:xfrm>
          <a:off x="4589" y="1849"/>
          <a:ext cx="4828459" cy="2133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Tradicionales </a:t>
          </a:r>
          <a:endParaRPr lang="es-CL" sz="1400" kern="1200" dirty="0"/>
        </a:p>
      </dsp:txBody>
      <dsp:txXfrm>
        <a:off x="67065" y="64325"/>
        <a:ext cx="4703507" cy="2008129"/>
      </dsp:txXfrm>
    </dsp:sp>
    <dsp:sp modelId="{60A29F46-B327-4A2C-9EE7-81A4B8B83CC7}">
      <dsp:nvSpPr>
        <dsp:cNvPr id="0" name=""/>
        <dsp:cNvSpPr/>
      </dsp:nvSpPr>
      <dsp:spPr>
        <a:xfrm>
          <a:off x="4589" y="2336461"/>
          <a:ext cx="2316919" cy="2133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Universo original del FNEA </a:t>
          </a:r>
          <a:endParaRPr lang="es-CL" sz="1400" kern="1200" dirty="0"/>
        </a:p>
      </dsp:txBody>
      <dsp:txXfrm>
        <a:off x="67065" y="2398937"/>
        <a:ext cx="2191967" cy="2008129"/>
      </dsp:txXfrm>
    </dsp:sp>
    <dsp:sp modelId="{08648F77-E01A-4A44-946F-5CF973987A1B}">
      <dsp:nvSpPr>
        <dsp:cNvPr id="0" name=""/>
        <dsp:cNvSpPr/>
      </dsp:nvSpPr>
      <dsp:spPr>
        <a:xfrm>
          <a:off x="2516129" y="2336461"/>
          <a:ext cx="2316919" cy="2133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Reconocimiento como escuelas artísticas.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Instituciones Sistema educativo formal e informal. </a:t>
          </a:r>
          <a:endParaRPr lang="es-CL" sz="1400" kern="1200" dirty="0"/>
        </a:p>
      </dsp:txBody>
      <dsp:txXfrm>
        <a:off x="2578605" y="2398937"/>
        <a:ext cx="2191967" cy="2008129"/>
      </dsp:txXfrm>
    </dsp:sp>
    <dsp:sp modelId="{194C5A5B-4453-4C2E-B4B0-D69EE49362B9}">
      <dsp:nvSpPr>
        <dsp:cNvPr id="0" name=""/>
        <dsp:cNvSpPr/>
      </dsp:nvSpPr>
      <dsp:spPr>
        <a:xfrm>
          <a:off x="5222291" y="1849"/>
          <a:ext cx="2316919" cy="2133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Transición</a:t>
          </a:r>
          <a:endParaRPr lang="es-CL" sz="1400" kern="1200" dirty="0"/>
        </a:p>
      </dsp:txBody>
      <dsp:txXfrm>
        <a:off x="5284767" y="64325"/>
        <a:ext cx="2191967" cy="2008129"/>
      </dsp:txXfrm>
    </dsp:sp>
    <dsp:sp modelId="{485D0ACF-9722-45CF-80A2-BB9BFFFAE3D6}">
      <dsp:nvSpPr>
        <dsp:cNvPr id="0" name=""/>
        <dsp:cNvSpPr/>
      </dsp:nvSpPr>
      <dsp:spPr>
        <a:xfrm>
          <a:off x="5222291" y="2336461"/>
          <a:ext cx="2316919" cy="2133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Son escuelas o liceos  que imparten educación formal (JEC y Alumnos propios).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Dos años ofreciendo al menos 4 horas semanales </a:t>
          </a:r>
          <a:r>
            <a:rPr lang="es-CL" sz="1100" kern="1200" dirty="0" err="1" smtClean="0"/>
            <a:t>eduarts</a:t>
          </a:r>
          <a:r>
            <a:rPr lang="es-CL" sz="1100" kern="1200" dirty="0" smtClean="0"/>
            <a:t>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Docentes idóneos;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Respaldos de estamentos;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Equipamiento e infraestructura mínima;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Adscripción nuevo currículum artístico nacional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>
        <a:off x="5284767" y="2398937"/>
        <a:ext cx="2191967" cy="2008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B55C6-71B3-4323-BD6E-B21FDF29E8B1}">
      <dsp:nvSpPr>
        <dsp:cNvPr id="0" name=""/>
        <dsp:cNvSpPr/>
      </dsp:nvSpPr>
      <dsp:spPr>
        <a:xfrm>
          <a:off x="21133" y="103187"/>
          <a:ext cx="1928812" cy="11572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Tiene  currículum artístico especializado</a:t>
          </a:r>
          <a:endParaRPr lang="es-CL" sz="1400" kern="1200" dirty="0"/>
        </a:p>
      </dsp:txBody>
      <dsp:txXfrm>
        <a:off x="21133" y="103187"/>
        <a:ext cx="1928812" cy="1157287"/>
      </dsp:txXfrm>
    </dsp:sp>
    <dsp:sp modelId="{E20C2BF8-E84C-4981-BB24-2FC7F39CE693}">
      <dsp:nvSpPr>
        <dsp:cNvPr id="0" name=""/>
        <dsp:cNvSpPr/>
      </dsp:nvSpPr>
      <dsp:spPr>
        <a:xfrm>
          <a:off x="2114801" y="116287"/>
          <a:ext cx="1928812" cy="11572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Docentes idóneos</a:t>
          </a:r>
          <a:endParaRPr lang="es-CL" sz="1400" kern="1200" dirty="0"/>
        </a:p>
      </dsp:txBody>
      <dsp:txXfrm>
        <a:off x="2114801" y="116287"/>
        <a:ext cx="1928812" cy="1157287"/>
      </dsp:txXfrm>
    </dsp:sp>
    <dsp:sp modelId="{978F4F22-127D-47D3-BBB8-88F4F0C7D292}">
      <dsp:nvSpPr>
        <dsp:cNvPr id="0" name=""/>
        <dsp:cNvSpPr/>
      </dsp:nvSpPr>
      <dsp:spPr>
        <a:xfrm>
          <a:off x="4264521" y="103187"/>
          <a:ext cx="1810344" cy="11572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Dispone tiempo para implementar currículum</a:t>
          </a:r>
          <a:endParaRPr lang="es-CL" sz="1400" kern="1200" dirty="0"/>
        </a:p>
      </dsp:txBody>
      <dsp:txXfrm>
        <a:off x="4264521" y="103187"/>
        <a:ext cx="1810344" cy="1157287"/>
      </dsp:txXfrm>
    </dsp:sp>
    <dsp:sp modelId="{CE5B2752-5F63-4E56-9BEE-11A561F10493}">
      <dsp:nvSpPr>
        <dsp:cNvPr id="0" name=""/>
        <dsp:cNvSpPr/>
      </dsp:nvSpPr>
      <dsp:spPr>
        <a:xfrm>
          <a:off x="9821" y="1453356"/>
          <a:ext cx="1928812" cy="11572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Equipamiento, Infraestructura;</a:t>
          </a:r>
        </a:p>
        <a:p>
          <a:pPr lvl="0" algn="ctr" defTabSz="20891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9821" y="1453356"/>
        <a:ext cx="1928812" cy="1157287"/>
      </dsp:txXfrm>
    </dsp:sp>
    <dsp:sp modelId="{36973683-F778-4FBD-AD18-6A40B3FE5DF0}">
      <dsp:nvSpPr>
        <dsp:cNvPr id="0" name=""/>
        <dsp:cNvSpPr/>
      </dsp:nvSpPr>
      <dsp:spPr>
        <a:xfrm>
          <a:off x="2131515" y="1453356"/>
          <a:ext cx="1881807" cy="11572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208915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Alianzas estratégicas</a:t>
          </a:r>
        </a:p>
        <a:p>
          <a:pPr lvl="0" algn="ctr" defTabSz="20891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2131515" y="1453356"/>
        <a:ext cx="1881807" cy="1157287"/>
      </dsp:txXfrm>
    </dsp:sp>
    <dsp:sp modelId="{1160738E-2CDB-48B4-A88E-D368D3E9C7D1}">
      <dsp:nvSpPr>
        <dsp:cNvPr id="0" name=""/>
        <dsp:cNvSpPr/>
      </dsp:nvSpPr>
      <dsp:spPr>
        <a:xfrm>
          <a:off x="4206203" y="1453356"/>
          <a:ext cx="1879974" cy="11572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R="0" lvl="0" algn="ctr" defTabSz="1289050" eaLnBrk="1" fontAlgn="auto" latinLnBrk="0" hangingPunct="1"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es-ES_tradnl" sz="1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Ofrece, al menos, dos lenguajes artísticos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4206203" y="1453356"/>
        <a:ext cx="1879974" cy="1157287"/>
      </dsp:txXfrm>
    </dsp:sp>
    <dsp:sp modelId="{EC9575ED-834D-4768-9D6C-C83377CA3B84}">
      <dsp:nvSpPr>
        <dsp:cNvPr id="0" name=""/>
        <dsp:cNvSpPr/>
      </dsp:nvSpPr>
      <dsp:spPr>
        <a:xfrm>
          <a:off x="32407" y="2803524"/>
          <a:ext cx="1881807" cy="11572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R="0" lvl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es-ES_tradnl" sz="1400" kern="1200" dirty="0" smtClean="0"/>
            <a:t>Formación orientada a la especialización en artes;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32407" y="2803524"/>
        <a:ext cx="1881807" cy="1157287"/>
      </dsp:txXfrm>
    </dsp:sp>
    <dsp:sp modelId="{51A4FABC-087B-4D09-88C5-ACE2B1E7BB49}">
      <dsp:nvSpPr>
        <dsp:cNvPr id="0" name=""/>
        <dsp:cNvSpPr/>
      </dsp:nvSpPr>
      <dsp:spPr>
        <a:xfrm>
          <a:off x="2107096" y="2803524"/>
          <a:ext cx="1881807" cy="11572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Oferta educativa seria con proyección (continuidad estudios, campo laboral)</a:t>
          </a:r>
          <a:endParaRPr lang="es-ES" sz="1400" kern="1200" dirty="0" smtClean="0"/>
        </a:p>
        <a:p>
          <a:pPr lvl="0" algn="ctr" defTabSz="160020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2107096" y="2803524"/>
        <a:ext cx="1881807" cy="1157287"/>
      </dsp:txXfrm>
    </dsp:sp>
    <dsp:sp modelId="{67CBEDC7-4E78-45D8-AB23-8C716C3093C6}">
      <dsp:nvSpPr>
        <dsp:cNvPr id="0" name=""/>
        <dsp:cNvSpPr/>
      </dsp:nvSpPr>
      <dsp:spPr>
        <a:xfrm>
          <a:off x="4181784" y="2803524"/>
          <a:ext cx="1881807" cy="11572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Estructura de gestión orientada al arte</a:t>
          </a:r>
          <a:endParaRPr lang="es-CL" sz="1400" kern="1200" dirty="0"/>
        </a:p>
      </dsp:txBody>
      <dsp:txXfrm>
        <a:off x="4181784" y="2803524"/>
        <a:ext cx="1881807" cy="11572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52719-9D7E-402C-B636-3347194CC434}">
      <dsp:nvSpPr>
        <dsp:cNvPr id="0" name=""/>
        <dsp:cNvSpPr/>
      </dsp:nvSpPr>
      <dsp:spPr>
        <a:xfrm>
          <a:off x="2271500" y="1651"/>
          <a:ext cx="3089847" cy="9520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Hasta 2007 inexistencia currículum común 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2317976" y="48127"/>
        <a:ext cx="2996895" cy="859104"/>
      </dsp:txXfrm>
    </dsp:sp>
    <dsp:sp modelId="{C7040968-617C-49E4-990B-8BAE5E70974B}">
      <dsp:nvSpPr>
        <dsp:cNvPr id="0" name=""/>
        <dsp:cNvSpPr/>
      </dsp:nvSpPr>
      <dsp:spPr>
        <a:xfrm>
          <a:off x="1712804" y="751467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2764347" y="205026"/>
              </a:moveTo>
              <a:arcTo wR="1904700" hR="1904700" stAng="17809739" swAng="1100522"/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0324A-D896-4932-A9C4-3D3177B74AD2}">
      <dsp:nvSpPr>
        <dsp:cNvPr id="0" name=""/>
        <dsp:cNvSpPr/>
      </dsp:nvSpPr>
      <dsp:spPr>
        <a:xfrm>
          <a:off x="4082978" y="1317767"/>
          <a:ext cx="3089847" cy="9520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2007 Marco curricular artístico nacional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4129454" y="1364243"/>
        <a:ext cx="2996895" cy="859104"/>
      </dsp:txXfrm>
    </dsp:sp>
    <dsp:sp modelId="{18B56F3B-F5FB-4AAE-9E10-D5CD18EC34BF}">
      <dsp:nvSpPr>
        <dsp:cNvPr id="0" name=""/>
        <dsp:cNvSpPr/>
      </dsp:nvSpPr>
      <dsp:spPr>
        <a:xfrm>
          <a:off x="2300739" y="1522993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3421213" y="752280"/>
              </a:moveTo>
              <a:arcTo wR="1904700" hR="1904700" stAng="19366097" swAng="1219454"/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2C579-D6DB-44E9-880E-0049CCA9D0AB}">
      <dsp:nvSpPr>
        <dsp:cNvPr id="0" name=""/>
        <dsp:cNvSpPr/>
      </dsp:nvSpPr>
      <dsp:spPr>
        <a:xfrm>
          <a:off x="4320484" y="2880319"/>
          <a:ext cx="3089847" cy="95205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2009 Elaboración Programas estudio Artísticos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4366960" y="2926795"/>
        <a:ext cx="2996895" cy="859104"/>
      </dsp:txXfrm>
    </dsp:sp>
    <dsp:sp modelId="{14A1BC89-3A49-48CF-97BC-F41C0362B414}">
      <dsp:nvSpPr>
        <dsp:cNvPr id="0" name=""/>
        <dsp:cNvSpPr/>
      </dsp:nvSpPr>
      <dsp:spPr>
        <a:xfrm>
          <a:off x="2010620" y="969155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3535125" y="2889382"/>
              </a:moveTo>
              <a:arcTo wR="1904700" hR="1904700" stAng="1867772" swAng="6248749"/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00531-49F0-4BC8-B08C-C0D47ED5253F}">
      <dsp:nvSpPr>
        <dsp:cNvPr id="0" name=""/>
        <dsp:cNvSpPr/>
      </dsp:nvSpPr>
      <dsp:spPr>
        <a:xfrm>
          <a:off x="504058" y="3240356"/>
          <a:ext cx="3089847" cy="9520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2010 Inicio implementación nuevo currículum.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550534" y="3286832"/>
        <a:ext cx="2996895" cy="859104"/>
      </dsp:txXfrm>
    </dsp:sp>
    <dsp:sp modelId="{F9BA8DAF-4AB8-4DF2-9DF4-8CBF8A06D1F0}">
      <dsp:nvSpPr>
        <dsp:cNvPr id="0" name=""/>
        <dsp:cNvSpPr/>
      </dsp:nvSpPr>
      <dsp:spPr>
        <a:xfrm>
          <a:off x="1761993" y="1113208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11914" y="2117405"/>
              </a:moveTo>
              <a:arcTo wR="1904700" hR="1904700" stAng="10415291" swAng="1754583"/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2836A-E62F-43DC-9A01-F73CF7CF1676}">
      <dsp:nvSpPr>
        <dsp:cNvPr id="0" name=""/>
        <dsp:cNvSpPr/>
      </dsp:nvSpPr>
      <dsp:spPr>
        <a:xfrm>
          <a:off x="460022" y="1317767"/>
          <a:ext cx="3089847" cy="95205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Estructura nuevo currículum; lenguajes, ciclos, cursos, menciones (objetivos y contenidos adicionales; objetivos y contenidos terminales FDA) </a:t>
          </a:r>
          <a:endParaRPr lang="es-ES" sz="1200" b="1" kern="1200" dirty="0" smtClean="0"/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506498" y="1364243"/>
        <a:ext cx="2996895" cy="859104"/>
      </dsp:txXfrm>
    </dsp:sp>
    <dsp:sp modelId="{51875388-9666-4263-AD3F-D83F5D9A12AC}">
      <dsp:nvSpPr>
        <dsp:cNvPr id="0" name=""/>
        <dsp:cNvSpPr/>
      </dsp:nvSpPr>
      <dsp:spPr>
        <a:xfrm>
          <a:off x="2110642" y="751467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553859" y="561899"/>
              </a:moveTo>
              <a:arcTo wR="1904700" hR="1904700" stAng="13489739" swAng="1100522"/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42512-01C9-4E5F-B791-4E3204C85163}">
      <dsp:nvSpPr>
        <dsp:cNvPr id="0" name=""/>
        <dsp:cNvSpPr/>
      </dsp:nvSpPr>
      <dsp:spPr>
        <a:xfrm>
          <a:off x="904886" y="-73848"/>
          <a:ext cx="3613103" cy="12210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Evaluación Técnica Regional: Coherencia de la postulación con el proyecto educativo de la Escuela o Liceo postulante, Presupuesto coherente entre los costos y los servicios o compras solicitadas en el proyecto y Aporte al Desarrollo Artístico Local. (40%)</a:t>
          </a:r>
          <a:endParaRPr lang="es-ES" sz="1200" kern="1200" dirty="0" smtClean="0"/>
        </a:p>
        <a:p>
          <a:pPr lvl="0" algn="ctr" defTabSz="20002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940649" y="-38085"/>
        <a:ext cx="3541577" cy="1149496"/>
      </dsp:txXfrm>
    </dsp:sp>
    <dsp:sp modelId="{ABA1F3E1-1B34-465B-A1CA-345BA3DA2CA0}">
      <dsp:nvSpPr>
        <dsp:cNvPr id="0" name=""/>
        <dsp:cNvSpPr/>
      </dsp:nvSpPr>
      <dsp:spPr>
        <a:xfrm rot="3600000">
          <a:off x="3084189" y="1768236"/>
          <a:ext cx="862877" cy="322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/>
        </a:p>
      </dsp:txBody>
      <dsp:txXfrm>
        <a:off x="3180983" y="1832765"/>
        <a:ext cx="669289" cy="193588"/>
      </dsp:txXfrm>
    </dsp:sp>
    <dsp:sp modelId="{F2CCD57E-8809-4453-AAB2-5395394EA9D9}">
      <dsp:nvSpPr>
        <dsp:cNvPr id="0" name=""/>
        <dsp:cNvSpPr/>
      </dsp:nvSpPr>
      <dsp:spPr>
        <a:xfrm>
          <a:off x="3189867" y="2711946"/>
          <a:ext cx="2087171" cy="921846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b="1" i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b="1" i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1" kern="1200" dirty="0" smtClean="0"/>
            <a:t>Evaluación Cualitativa Nacional: Evaluación individual, cualitativa y selección de proyectos. (60%)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i="1" kern="1200" dirty="0" smtClean="0"/>
        </a:p>
        <a:p>
          <a:pPr lvl="0" algn="ctr" defTabSz="53340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3216867" y="2738946"/>
        <a:ext cx="2033171" cy="867846"/>
      </dsp:txXfrm>
    </dsp:sp>
    <dsp:sp modelId="{34CA3982-C7D2-4327-BCD8-960E935CC44F}">
      <dsp:nvSpPr>
        <dsp:cNvPr id="0" name=""/>
        <dsp:cNvSpPr/>
      </dsp:nvSpPr>
      <dsp:spPr>
        <a:xfrm rot="10800000">
          <a:off x="2219129" y="3011546"/>
          <a:ext cx="862877" cy="322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/>
        </a:p>
      </dsp:txBody>
      <dsp:txXfrm rot="10800000">
        <a:off x="2315923" y="3076075"/>
        <a:ext cx="669289" cy="193588"/>
      </dsp:txXfrm>
    </dsp:sp>
    <dsp:sp modelId="{A1158FA6-3974-4AEB-90BD-A59634165351}">
      <dsp:nvSpPr>
        <dsp:cNvPr id="0" name=""/>
        <dsp:cNvSpPr/>
      </dsp:nvSpPr>
      <dsp:spPr>
        <a:xfrm>
          <a:off x="267577" y="2711946"/>
          <a:ext cx="1843693" cy="921846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Selección: Puntaje y justificación. </a:t>
          </a:r>
        </a:p>
        <a:p>
          <a:pPr lvl="0" algn="ctr" defTabSz="20002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294577" y="2738946"/>
        <a:ext cx="1789693" cy="867846"/>
      </dsp:txXfrm>
    </dsp:sp>
    <dsp:sp modelId="{03431F05-7740-4B1E-A458-74E8AFD07013}">
      <dsp:nvSpPr>
        <dsp:cNvPr id="0" name=""/>
        <dsp:cNvSpPr/>
      </dsp:nvSpPr>
      <dsp:spPr>
        <a:xfrm rot="18000000">
          <a:off x="1475809" y="1768236"/>
          <a:ext cx="862877" cy="322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/>
        </a:p>
      </dsp:txBody>
      <dsp:txXfrm>
        <a:off x="1572603" y="1832765"/>
        <a:ext cx="669289" cy="1935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E9860-FAC2-41B8-AB78-4C1822892438}">
      <dsp:nvSpPr>
        <dsp:cNvPr id="0" name=""/>
        <dsp:cNvSpPr/>
      </dsp:nvSpPr>
      <dsp:spPr>
        <a:xfrm>
          <a:off x="507538" y="-36565"/>
          <a:ext cx="6332062" cy="25381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BC0CD-EAD8-4DF3-895B-362457BE7AD1}">
      <dsp:nvSpPr>
        <dsp:cNvPr id="0" name=""/>
        <dsp:cNvSpPr/>
      </dsp:nvSpPr>
      <dsp:spPr>
        <a:xfrm>
          <a:off x="1796721" y="720082"/>
          <a:ext cx="4071364" cy="982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100" kern="1200" dirty="0" smtClean="0"/>
            <a:t>Este proceso se entiende como instancias de “diálogo” profesional entre una entidad que presenta un proyecto y un/a especialista que emite una opinión técnica evaluativa que orienta, sugiere, llama la atención, amplía o refuerza ideas o acciones.</a:t>
          </a:r>
          <a:endParaRPr lang="es-CL" sz="11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>
        <a:off x="1796721" y="720082"/>
        <a:ext cx="4071364" cy="982798"/>
      </dsp:txXfrm>
    </dsp:sp>
    <dsp:sp modelId="{609AF9BD-37D2-4482-B9D0-56A942334125}">
      <dsp:nvSpPr>
        <dsp:cNvPr id="0" name=""/>
        <dsp:cNvSpPr/>
      </dsp:nvSpPr>
      <dsp:spPr>
        <a:xfrm>
          <a:off x="505215" y="1340044"/>
          <a:ext cx="5008249" cy="253350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B2BBE-873A-4AA5-8D3F-0F2C4138CE61}">
      <dsp:nvSpPr>
        <dsp:cNvPr id="0" name=""/>
        <dsp:cNvSpPr/>
      </dsp:nvSpPr>
      <dsp:spPr>
        <a:xfrm>
          <a:off x="1080116" y="2376262"/>
          <a:ext cx="3666233" cy="664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b="1" kern="1200" dirty="0" smtClean="0"/>
            <a:t>El puntaje</a:t>
          </a:r>
          <a:r>
            <a:rPr lang="es-ES" sz="1000" kern="1200" dirty="0" smtClean="0"/>
            <a:t> se asigna en una escala de 1 a 100 en cada uno de los criterios que constituyen el modelo de referencias evaluativas de cada proyecto, distintos según categoría (Tradicionales, Transición).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 dirty="0"/>
        </a:p>
      </dsp:txBody>
      <dsp:txXfrm>
        <a:off x="1080116" y="2376262"/>
        <a:ext cx="3666233" cy="664295"/>
      </dsp:txXfrm>
    </dsp:sp>
    <dsp:sp modelId="{5DD5781B-D348-47C5-8CB0-20F2466889B8}">
      <dsp:nvSpPr>
        <dsp:cNvPr id="0" name=""/>
        <dsp:cNvSpPr/>
      </dsp:nvSpPr>
      <dsp:spPr>
        <a:xfrm>
          <a:off x="1094150" y="2949627"/>
          <a:ext cx="5162431" cy="205548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DE387-A4ED-4218-A72F-AC930026263D}">
      <dsp:nvSpPr>
        <dsp:cNvPr id="0" name=""/>
        <dsp:cNvSpPr/>
      </dsp:nvSpPr>
      <dsp:spPr>
        <a:xfrm>
          <a:off x="1656183" y="3888431"/>
          <a:ext cx="4050926" cy="664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kern="1200" dirty="0" smtClean="0"/>
            <a:t>La </a:t>
          </a:r>
          <a:r>
            <a:rPr lang="es-ES" sz="1000" b="1" kern="1200" dirty="0" smtClean="0"/>
            <a:t>fundamentación </a:t>
          </a:r>
          <a:r>
            <a:rPr lang="es-ES" sz="1000" kern="1200" dirty="0" smtClean="0"/>
            <a:t>corresponde a la argumentación técnica que emite el/la evaluador/a respecto de los méritos del proyecto en referencia a las Bases, el conocimiento técnico, educativo y pedagógico acumulado de la propia especialidad (lenguaje artístico), que respalda (es consistente) el puntaje asignado</a:t>
          </a:r>
          <a:endParaRPr lang="es-CL" sz="10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 dirty="0"/>
        </a:p>
      </dsp:txBody>
      <dsp:txXfrm>
        <a:off x="1656183" y="3888431"/>
        <a:ext cx="4050926" cy="6642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29073-1B97-4D9B-A3CD-3FDB8646DAD1}">
      <dsp:nvSpPr>
        <dsp:cNvPr id="0" name=""/>
        <dsp:cNvSpPr/>
      </dsp:nvSpPr>
      <dsp:spPr>
        <a:xfrm>
          <a:off x="2412256" y="252021"/>
          <a:ext cx="3810663" cy="381066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50" kern="1200" dirty="0" smtClean="0"/>
            <a:t>Las debilidades deben señalarse, pero acompañadas siempre de la orientación, la sugerencia.  </a:t>
          </a:r>
          <a:endParaRPr lang="es-CL" sz="105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600" kern="1200" dirty="0"/>
        </a:p>
      </dsp:txBody>
      <dsp:txXfrm>
        <a:off x="4420567" y="1059519"/>
        <a:ext cx="1360951" cy="1134126"/>
      </dsp:txXfrm>
    </dsp:sp>
    <dsp:sp modelId="{732B8E39-40EF-4A66-B5AD-24D0E4E85745}">
      <dsp:nvSpPr>
        <dsp:cNvPr id="0" name=""/>
        <dsp:cNvSpPr/>
      </dsp:nvSpPr>
      <dsp:spPr>
        <a:xfrm>
          <a:off x="1654067" y="756074"/>
          <a:ext cx="4607015" cy="381066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900" kern="1200" dirty="0" smtClean="0"/>
            <a:t>Fundamentación sea acogida por la escuela como una opinión evaluativa de alto valor, tanto por su juicio como por sus orientaciones (entendemos la evaluación como instancia de crecimiento profesional continuo y no como instancia de “calificación”). </a:t>
          </a:r>
          <a:endParaRPr lang="es-CL" sz="9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 dirty="0"/>
        </a:p>
      </dsp:txBody>
      <dsp:txXfrm>
        <a:off x="2750975" y="3228469"/>
        <a:ext cx="2468044" cy="998030"/>
      </dsp:txXfrm>
    </dsp:sp>
    <dsp:sp modelId="{037C73A4-B5CF-4D58-BCD3-2E1D4C4D644F}">
      <dsp:nvSpPr>
        <dsp:cNvPr id="0" name=""/>
        <dsp:cNvSpPr/>
      </dsp:nvSpPr>
      <dsp:spPr>
        <a:xfrm>
          <a:off x="1649703" y="216011"/>
          <a:ext cx="4314737" cy="3954630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lenguaje </a:t>
          </a:r>
          <a:r>
            <a:rPr lang="es-ES" sz="900" b="1" kern="1200" dirty="0" smtClean="0"/>
            <a:t>técnico</a:t>
          </a:r>
          <a:r>
            <a:rPr lang="es-ES" sz="900" kern="1200" dirty="0" smtClean="0"/>
            <a:t> (de la especialidad) claro, preciso, breve y conciso; opinión técnica evaluativa, orientándola, reforzando sus fortalezas, ampliando su mirada con sugerencias, llamando la atención pedagógica sobre las debilidades cuando sea necesario,  a través de análisis que esclarezcan la  opinión evaluativa (juicio) que se emite</a:t>
          </a:r>
          <a:r>
            <a:rPr lang="es-ES" sz="800" kern="1200" dirty="0" smtClean="0"/>
            <a:t>. </a:t>
          </a:r>
          <a:endParaRPr lang="es-CL" sz="800" kern="1200" dirty="0"/>
        </a:p>
      </dsp:txBody>
      <dsp:txXfrm>
        <a:off x="2149493" y="1054016"/>
        <a:ext cx="1540977" cy="1176973"/>
      </dsp:txXfrm>
    </dsp:sp>
    <dsp:sp modelId="{AD54C702-7F2F-468E-BBCC-9F701DA057CA}">
      <dsp:nvSpPr>
        <dsp:cNvPr id="0" name=""/>
        <dsp:cNvSpPr/>
      </dsp:nvSpPr>
      <dsp:spPr>
        <a:xfrm>
          <a:off x="2304247" y="21"/>
          <a:ext cx="4282459" cy="428245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2E0D9-8E7B-4741-955B-743D7E6C9CA5}">
      <dsp:nvSpPr>
        <dsp:cNvPr id="0" name=""/>
        <dsp:cNvSpPr/>
      </dsp:nvSpPr>
      <dsp:spPr>
        <a:xfrm>
          <a:off x="1321049" y="480665"/>
          <a:ext cx="5303697" cy="428245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F9A77-6304-4BC0-A7A8-5FD04B2184D4}">
      <dsp:nvSpPr>
        <dsp:cNvPr id="0" name=""/>
        <dsp:cNvSpPr/>
      </dsp:nvSpPr>
      <dsp:spPr>
        <a:xfrm>
          <a:off x="1286981" y="-726"/>
          <a:ext cx="5034159" cy="438669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D8F91-92CD-418C-AAB3-874C562B5262}">
      <dsp:nvSpPr>
        <dsp:cNvPr id="0" name=""/>
        <dsp:cNvSpPr/>
      </dsp:nvSpPr>
      <dsp:spPr>
        <a:xfrm>
          <a:off x="2536214" y="1881"/>
          <a:ext cx="1716064" cy="579077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Identificación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2564482" y="30149"/>
        <a:ext cx="1659528" cy="522541"/>
      </dsp:txXfrm>
    </dsp:sp>
    <dsp:sp modelId="{70324291-4C87-45A3-8445-68A96A546550}">
      <dsp:nvSpPr>
        <dsp:cNvPr id="0" name=""/>
        <dsp:cNvSpPr/>
      </dsp:nvSpPr>
      <dsp:spPr>
        <a:xfrm>
          <a:off x="1491445" y="397821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2768973" y="67829"/>
              </a:moveTo>
              <a:arcTo wR="2223910" hR="2223910" stAng="17051236" swAng="1279144"/>
            </a:path>
          </a:pathLst>
        </a:custGeom>
        <a:noFill/>
        <a:ln w="15875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4C126-F1D1-4A63-AFAB-DEEDED95ACF6}">
      <dsp:nvSpPr>
        <dsp:cNvPr id="0" name=""/>
        <dsp:cNvSpPr/>
      </dsp:nvSpPr>
      <dsp:spPr>
        <a:xfrm>
          <a:off x="4184892" y="816241"/>
          <a:ext cx="2172671" cy="579077"/>
        </a:xfrm>
        <a:prstGeom prst="roundRect">
          <a:avLst/>
        </a:prstGeom>
        <a:solidFill>
          <a:schemeClr val="accent2">
            <a:shade val="80000"/>
            <a:hueOff val="-4484"/>
            <a:satOff val="-503"/>
            <a:lumOff val="321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Objetivos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4213160" y="844509"/>
        <a:ext cx="2116135" cy="522541"/>
      </dsp:txXfrm>
    </dsp:sp>
    <dsp:sp modelId="{5AF0D8FA-0FD2-4199-B233-B70FE8A622F1}">
      <dsp:nvSpPr>
        <dsp:cNvPr id="0" name=""/>
        <dsp:cNvSpPr/>
      </dsp:nvSpPr>
      <dsp:spPr>
        <a:xfrm>
          <a:off x="1343636" y="344129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4116060" y="1055344"/>
              </a:moveTo>
              <a:arcTo wR="2223910" hR="2223910" stAng="19698064" swAng="741809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4481"/>
              <a:satOff val="-526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B8B62-0E1E-45F2-8CAE-9F0FE36078F9}">
      <dsp:nvSpPr>
        <dsp:cNvPr id="0" name=""/>
        <dsp:cNvSpPr/>
      </dsp:nvSpPr>
      <dsp:spPr>
        <a:xfrm>
          <a:off x="4660912" y="1836320"/>
          <a:ext cx="2147547" cy="579077"/>
        </a:xfrm>
        <a:prstGeom prst="roundRect">
          <a:avLst/>
        </a:prstGeom>
        <a:solidFill>
          <a:schemeClr val="accent2">
            <a:shade val="80000"/>
            <a:hueOff val="-8968"/>
            <a:satOff val="-1006"/>
            <a:lumOff val="642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Fundamentación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4689180" y="1864588"/>
        <a:ext cx="2091011" cy="522541"/>
      </dsp:txXfrm>
    </dsp:sp>
    <dsp:sp modelId="{F83BC2A8-E2D6-4793-9C34-8A104DA399B5}">
      <dsp:nvSpPr>
        <dsp:cNvPr id="0" name=""/>
        <dsp:cNvSpPr/>
      </dsp:nvSpPr>
      <dsp:spPr>
        <a:xfrm>
          <a:off x="1359583" y="624885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4406950" y="1799510"/>
              </a:moveTo>
              <a:arcTo wR="2223910" hR="2223910" stAng="20939909" swAng="1399537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8963"/>
              <a:satOff val="-1052"/>
              <a:lumOff val="57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EF34E-F01D-46CF-BC20-DB5866E3C9E7}">
      <dsp:nvSpPr>
        <dsp:cNvPr id="0" name=""/>
        <dsp:cNvSpPr/>
      </dsp:nvSpPr>
      <dsp:spPr>
        <a:xfrm>
          <a:off x="4524913" y="3332426"/>
          <a:ext cx="2216297" cy="579077"/>
        </a:xfrm>
        <a:prstGeom prst="roundRect">
          <a:avLst/>
        </a:prstGeom>
        <a:solidFill>
          <a:schemeClr val="accent2">
            <a:shade val="80000"/>
            <a:hueOff val="-13452"/>
            <a:satOff val="-1509"/>
            <a:lumOff val="963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Descripción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4553181" y="3360694"/>
        <a:ext cx="2159761" cy="522541"/>
      </dsp:txXfrm>
    </dsp:sp>
    <dsp:sp modelId="{46AC4938-3786-426F-85ED-A0B35310FE97}">
      <dsp:nvSpPr>
        <dsp:cNvPr id="0" name=""/>
        <dsp:cNvSpPr/>
      </dsp:nvSpPr>
      <dsp:spPr>
        <a:xfrm>
          <a:off x="1613475" y="172022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3847426" y="3743771"/>
              </a:moveTo>
              <a:arcTo wR="2223910" hR="2223910" stAng="2586679" swAng="891775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13444"/>
              <a:satOff val="-1578"/>
              <a:lumOff val="86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79CA2-7E33-4902-AF8F-63D6C35F23F4}">
      <dsp:nvSpPr>
        <dsp:cNvPr id="0" name=""/>
        <dsp:cNvSpPr/>
      </dsp:nvSpPr>
      <dsp:spPr>
        <a:xfrm>
          <a:off x="3504850" y="4284492"/>
          <a:ext cx="2234801" cy="579077"/>
        </a:xfrm>
        <a:prstGeom prst="round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Actividades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3533118" y="4312760"/>
        <a:ext cx="2178265" cy="522541"/>
      </dsp:txXfrm>
    </dsp:sp>
    <dsp:sp modelId="{36C2C3FF-404B-466A-A7A4-2F6EE67DD10B}">
      <dsp:nvSpPr>
        <dsp:cNvPr id="0" name=""/>
        <dsp:cNvSpPr/>
      </dsp:nvSpPr>
      <dsp:spPr>
        <a:xfrm>
          <a:off x="1284253" y="446366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2581560" y="4418874"/>
              </a:moveTo>
              <a:arcTo wR="2223910" hR="2223910" stAng="4844729" swAng="1567076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17925"/>
              <a:satOff val="-2104"/>
              <a:lumOff val="115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7C7D7-0897-495B-AEE5-94A7890F0784}">
      <dsp:nvSpPr>
        <dsp:cNvPr id="0" name=""/>
        <dsp:cNvSpPr/>
      </dsp:nvSpPr>
      <dsp:spPr>
        <a:xfrm>
          <a:off x="1192641" y="4216484"/>
          <a:ext cx="1929912" cy="579077"/>
        </a:xfrm>
        <a:prstGeom prst="roundRect">
          <a:avLst/>
        </a:prstGeom>
        <a:solidFill>
          <a:schemeClr val="accent2">
            <a:shade val="80000"/>
            <a:hueOff val="-22420"/>
            <a:satOff val="-2515"/>
            <a:lumOff val="1605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Gastos</a:t>
          </a:r>
        </a:p>
        <a:p>
          <a:pPr lvl="0" algn="ctr" defTabSz="115570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1220909" y="4244752"/>
        <a:ext cx="1873376" cy="522541"/>
      </dsp:txXfrm>
    </dsp:sp>
    <dsp:sp modelId="{D2EC5976-67B3-46E4-AE66-8E82FB7E09AF}">
      <dsp:nvSpPr>
        <dsp:cNvPr id="0" name=""/>
        <dsp:cNvSpPr/>
      </dsp:nvSpPr>
      <dsp:spPr>
        <a:xfrm>
          <a:off x="402215" y="-65048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1374511" y="4279221"/>
              </a:moveTo>
              <a:arcTo wR="2223910" hR="2223910" stAng="6747232" swAng="922927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22407"/>
              <a:satOff val="-2629"/>
              <a:lumOff val="1438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19864-C367-4EDF-A3DF-6A36D7F60A8F}">
      <dsp:nvSpPr>
        <dsp:cNvPr id="0" name=""/>
        <dsp:cNvSpPr/>
      </dsp:nvSpPr>
      <dsp:spPr>
        <a:xfrm>
          <a:off x="648431" y="3332431"/>
          <a:ext cx="890888" cy="579077"/>
        </a:xfrm>
        <a:prstGeom prst="roundRect">
          <a:avLst/>
        </a:prstGeom>
        <a:solidFill>
          <a:schemeClr val="accent2">
            <a:shade val="80000"/>
            <a:hueOff val="-26904"/>
            <a:satOff val="-3018"/>
            <a:lumOff val="1926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Aportes</a:t>
          </a:r>
        </a:p>
        <a:p>
          <a:pPr lvl="0" algn="ctr" defTabSz="115570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676699" y="3360699"/>
        <a:ext cx="834352" cy="522541"/>
      </dsp:txXfrm>
    </dsp:sp>
    <dsp:sp modelId="{8263D039-8CD9-4FF2-A927-29B52DDBA7E6}">
      <dsp:nvSpPr>
        <dsp:cNvPr id="0" name=""/>
        <dsp:cNvSpPr/>
      </dsp:nvSpPr>
      <dsp:spPr>
        <a:xfrm>
          <a:off x="874268" y="444107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99230" y="2880807"/>
              </a:moveTo>
              <a:arcTo wR="2223910" hR="2223910" stAng="9769185" swAng="1198987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26888"/>
              <a:satOff val="-3155"/>
              <a:lumOff val="172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B33CE-5942-4FE7-8A5C-49FD0C60B5CD}">
      <dsp:nvSpPr>
        <dsp:cNvPr id="0" name=""/>
        <dsp:cNvSpPr/>
      </dsp:nvSpPr>
      <dsp:spPr>
        <a:xfrm>
          <a:off x="444418" y="1972330"/>
          <a:ext cx="890888" cy="579077"/>
        </a:xfrm>
        <a:prstGeom prst="roundRect">
          <a:avLst/>
        </a:prstGeom>
        <a:solidFill>
          <a:schemeClr val="accent2">
            <a:shade val="80000"/>
            <a:hueOff val="-31388"/>
            <a:satOff val="-3521"/>
            <a:lumOff val="2247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Anexos</a:t>
          </a:r>
        </a:p>
        <a:p>
          <a:pPr lvl="0" algn="ctr" defTabSz="44450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472686" y="2000598"/>
        <a:ext cx="834352" cy="522541"/>
      </dsp:txXfrm>
    </dsp:sp>
    <dsp:sp modelId="{0460768B-A98F-411B-8D96-2740EDC32F0B}">
      <dsp:nvSpPr>
        <dsp:cNvPr id="0" name=""/>
        <dsp:cNvSpPr/>
      </dsp:nvSpPr>
      <dsp:spPr>
        <a:xfrm>
          <a:off x="813893" y="476156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124307" y="1490804"/>
              </a:moveTo>
              <a:arcTo wR="2223910" hR="2223910" stAng="11954842" swAng="863604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31370"/>
              <a:satOff val="-3681"/>
              <a:lumOff val="201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65D9F-A1E4-4A3B-B50A-E61F2B043618}">
      <dsp:nvSpPr>
        <dsp:cNvPr id="0" name=""/>
        <dsp:cNvSpPr/>
      </dsp:nvSpPr>
      <dsp:spPr>
        <a:xfrm>
          <a:off x="172629" y="884250"/>
          <a:ext cx="2360140" cy="579077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Lista de chequeo</a:t>
          </a:r>
          <a:endParaRPr lang="es-ES" sz="1200" kern="1200" dirty="0" smtClean="0"/>
        </a:p>
      </dsp:txBody>
      <dsp:txXfrm>
        <a:off x="200897" y="912518"/>
        <a:ext cx="2303604" cy="522541"/>
      </dsp:txXfrm>
    </dsp:sp>
    <dsp:sp modelId="{CB5E0EEE-C0EB-4DE2-A20F-57D1CE944AEC}">
      <dsp:nvSpPr>
        <dsp:cNvPr id="0" name=""/>
        <dsp:cNvSpPr/>
      </dsp:nvSpPr>
      <dsp:spPr>
        <a:xfrm>
          <a:off x="698985" y="429734"/>
          <a:ext cx="4447821" cy="4447821"/>
        </a:xfrm>
        <a:custGeom>
          <a:avLst/>
          <a:gdLst/>
          <a:ahLst/>
          <a:cxnLst/>
          <a:rect l="0" t="0" r="0" b="0"/>
          <a:pathLst>
            <a:path>
              <a:moveTo>
                <a:pt x="885042" y="448182"/>
              </a:moveTo>
              <a:arcTo wR="2223910" hR="2223910" stAng="13979059" swAng="1603941"/>
            </a:path>
          </a:pathLst>
        </a:custGeom>
        <a:noFill/>
        <a:ln w="15875" cap="flat" cmpd="sng" algn="ctr">
          <a:solidFill>
            <a:schemeClr val="accent2">
              <a:shade val="90000"/>
              <a:hueOff val="-35851"/>
              <a:satOff val="-4207"/>
              <a:lumOff val="230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20D7886-9821-4F94-8A09-61DBC789EA33}" type="datetimeFigureOut">
              <a:rPr lang="es-CL" smtClean="0"/>
              <a:t>29-04-2011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A57314-7D61-4AE0-BD2E-640F1A7C730C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200.6.117.161:8080/evaluacion/index.j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margot.horzella@cultura.gob.cl" TargetMode="External"/><Relationship Id="rId2" Type="http://schemas.openxmlformats.org/officeDocument/2006/relationships/hyperlink" Target="mailto:mariajesus.chaparro@cultura.gob.c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arolina.moena@cultura.gob.c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543800" cy="1524000"/>
          </a:xfrm>
        </p:spPr>
        <p:txBody>
          <a:bodyPr/>
          <a:lstStyle/>
          <a:p>
            <a:r>
              <a:rPr lang="es-CL" sz="5400" dirty="0" smtClean="0"/>
              <a:t>Evaluación Cualitativa Nacional </a:t>
            </a:r>
            <a:endParaRPr lang="es-CL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Fondo Nacional Escuelas Artísticas </a:t>
            </a:r>
          </a:p>
          <a:p>
            <a:r>
              <a:rPr lang="es-CL" dirty="0" smtClean="0"/>
              <a:t>Convocatoria 2011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757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Evaluación</a:t>
            </a:r>
            <a:endParaRPr lang="es-ES" sz="32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268760"/>
            <a:ext cx="7859216" cy="110872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</a:pPr>
            <a:endParaRPr lang="es-ES_tradnl" sz="24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s-ES_tradnl" sz="2400" b="1" dirty="0" smtClean="0">
                <a:latin typeface="+mj-lt"/>
              </a:rPr>
              <a:t>Principios </a:t>
            </a:r>
            <a:r>
              <a:rPr lang="es-ES_tradnl" sz="2400" b="1" dirty="0">
                <a:latin typeface="+mj-lt"/>
              </a:rPr>
              <a:t>orientadores: transparencia, múltiples criterios, pertinencia, calidad</a:t>
            </a:r>
          </a:p>
          <a:p>
            <a:pPr algn="ctr">
              <a:lnSpc>
                <a:spcPct val="90000"/>
              </a:lnSpc>
            </a:pPr>
            <a:endParaRPr lang="es-ES_tradnl" sz="2400" b="1" dirty="0"/>
          </a:p>
          <a:p>
            <a:pPr algn="ctr">
              <a:lnSpc>
                <a:spcPct val="90000"/>
              </a:lnSpc>
            </a:pPr>
            <a:endParaRPr lang="es-ES_tradnl" sz="2400" dirty="0"/>
          </a:p>
          <a:p>
            <a:pPr algn="ctr">
              <a:lnSpc>
                <a:spcPct val="90000"/>
              </a:lnSpc>
            </a:pPr>
            <a:endParaRPr lang="es-ES_tradnl" sz="2400" dirty="0" smtClean="0"/>
          </a:p>
          <a:p>
            <a:pPr algn="ctr">
              <a:lnSpc>
                <a:spcPct val="90000"/>
              </a:lnSpc>
            </a:pPr>
            <a:endParaRPr lang="es-ES_tradnl" sz="2400" dirty="0"/>
          </a:p>
          <a:p>
            <a:pPr marL="0" indent="0" algn="ctr">
              <a:lnSpc>
                <a:spcPct val="90000"/>
              </a:lnSpc>
              <a:buNone/>
            </a:pPr>
            <a:endParaRPr lang="es-ES" sz="24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282986369"/>
              </p:ext>
            </p:extLst>
          </p:nvPr>
        </p:nvGraphicFramePr>
        <p:xfrm>
          <a:off x="1691680" y="1700808"/>
          <a:ext cx="5544616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28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Proceso de Evaluación</a:t>
            </a:r>
            <a:endParaRPr lang="es-CL" sz="32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5901836"/>
              </p:ext>
            </p:extLst>
          </p:nvPr>
        </p:nvGraphicFramePr>
        <p:xfrm>
          <a:off x="827584" y="476672"/>
          <a:ext cx="734481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72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¿Qué se espera de la evaluación?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003232" cy="532656"/>
          </a:xfrm>
        </p:spPr>
        <p:txBody>
          <a:bodyPr>
            <a:normAutofit/>
          </a:bodyPr>
          <a:lstStyle/>
          <a:p>
            <a:r>
              <a:rPr lang="es-ES" dirty="0"/>
              <a:t>La coordinación del FNEA espera que la fundamentación </a:t>
            </a:r>
            <a:r>
              <a:rPr lang="es-ES" dirty="0" smtClean="0"/>
              <a:t>sea</a:t>
            </a:r>
            <a:endParaRPr lang="es-CL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964984388"/>
              </p:ext>
            </p:extLst>
          </p:nvPr>
        </p:nvGraphicFramePr>
        <p:xfrm>
          <a:off x="395536" y="908720"/>
          <a:ext cx="799288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2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Criterios de Evaluación</a:t>
            </a:r>
            <a:endParaRPr lang="es-CL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5398"/>
              </p:ext>
            </p:extLst>
          </p:nvPr>
        </p:nvGraphicFramePr>
        <p:xfrm>
          <a:off x="1691680" y="764704"/>
          <a:ext cx="5372100" cy="4023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00300"/>
                <a:gridCol w="800100"/>
                <a:gridCol w="1028700"/>
                <a:gridCol w="1143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b="1" dirty="0">
                          <a:effectLst/>
                          <a:latin typeface="Arial"/>
                          <a:ea typeface="Times New Roman"/>
                        </a:rPr>
                        <a:t>Criterios de Evaluación Cualitativa Nacional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b="1">
                          <a:effectLst/>
                          <a:latin typeface="Arial"/>
                          <a:ea typeface="Times New Roman"/>
                        </a:rPr>
                        <a:t>Puntaje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b="1">
                          <a:effectLst/>
                          <a:latin typeface="Arial"/>
                          <a:ea typeface="Times New Roman"/>
                        </a:rPr>
                        <a:t>Ponderador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b="1">
                          <a:effectLst/>
                          <a:latin typeface="Arial"/>
                          <a:ea typeface="Times New Roman"/>
                        </a:rPr>
                        <a:t>Puntaje final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1 Iniciativa coherente con el proyecto artístico cultural educativo de la institución postulante y con el nuevo marco curricular.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0-100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20%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(Puntaje *20%)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latin typeface="Arial"/>
                          <a:ea typeface="Times New Roman"/>
                        </a:rPr>
                        <a:t>2 Aporte al mejoramiento de metodologías de enseñanza y aprendizaje utilizadas en la escuela.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0-100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15%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(Puntaje *15%)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3 Coherencia y claridad entre las actividades y los objetivos que se plantea el proyecto.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0-100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15%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(Puntaje *15%)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" algn="just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4 Viabilidad material y financiera: Presupuesto adecuado según los objetivos del proyecto, de acuerdo a los medios materiales con que cuenta la Escuela Artística postulante y los que solicita al FNEA.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0-100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5%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(Puntaje *5%)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" algn="just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5 Formalidad y prolijidad en la formulación y presentación del proyecto.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0-100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5%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  <a:latin typeface="Arial"/>
                          <a:ea typeface="Times New Roman"/>
                        </a:rPr>
                        <a:t>(Puntaje *5%)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b="1">
                          <a:effectLst/>
                          <a:latin typeface="Arial"/>
                          <a:ea typeface="Times New Roman"/>
                        </a:rPr>
                        <a:t>TOTAL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  <a:latin typeface="Arial"/>
                          <a:ea typeface="Times New Roman"/>
                        </a:rPr>
                        <a:t>Sumatoria resultados = al 60% del total del puntaje obtenido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9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Indicadores de evaluación</a:t>
            </a:r>
            <a:endParaRPr lang="es-CL" sz="28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7" y="685800"/>
            <a:ext cx="4824536" cy="501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Qué observar…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82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s-ES_tradnl" sz="2800" dirty="0"/>
              <a:t>Formulación Proyecto</a:t>
            </a:r>
            <a:endParaRPr lang="es-ES" sz="2800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idx="1"/>
          </p:nvPr>
        </p:nvSpPr>
        <p:spPr>
          <a:xfrm>
            <a:off x="827584" y="548680"/>
            <a:ext cx="7086600" cy="4525963"/>
          </a:xfrm>
          <a:noFill/>
          <a:ln/>
        </p:spPr>
        <p:txBody>
          <a:bodyPr/>
          <a:lstStyle/>
          <a:p>
            <a:endParaRPr lang="es-ES_tradnl" sz="2800" dirty="0">
              <a:latin typeface="Impact" pitchFamily="34" charset="0"/>
            </a:endParaRPr>
          </a:p>
          <a:p>
            <a:r>
              <a:rPr lang="es-ES_tradnl" sz="2800" dirty="0">
                <a:latin typeface="Impact" pitchFamily="34" charset="0"/>
              </a:rPr>
              <a:t>Objetivos, Fundamentación , Descripción, Actividades; Consistencia </a:t>
            </a:r>
          </a:p>
          <a:p>
            <a:r>
              <a:rPr lang="es-ES_tradnl" sz="2800" dirty="0" err="1">
                <a:latin typeface="Impact" pitchFamily="34" charset="0"/>
              </a:rPr>
              <a:t>Coejecutores</a:t>
            </a:r>
            <a:r>
              <a:rPr lang="es-ES_tradnl" sz="2800" dirty="0">
                <a:latin typeface="Impact" pitchFamily="34" charset="0"/>
              </a:rPr>
              <a:t>;</a:t>
            </a:r>
          </a:p>
          <a:p>
            <a:r>
              <a:rPr lang="es-ES_tradnl" sz="2800" dirty="0">
                <a:latin typeface="Impact" pitchFamily="34" charset="0"/>
              </a:rPr>
              <a:t>Gastos: Operación; Honorarios; Difusión; Inversión;</a:t>
            </a:r>
          </a:p>
          <a:p>
            <a:r>
              <a:rPr lang="es-ES_tradnl" sz="2800" dirty="0">
                <a:latin typeface="Impact" pitchFamily="34" charset="0"/>
              </a:rPr>
              <a:t>Aportes de terceros</a:t>
            </a:r>
          </a:p>
          <a:p>
            <a:r>
              <a:rPr lang="es-ES_tradnl" sz="2800" dirty="0">
                <a:latin typeface="Impact" pitchFamily="34" charset="0"/>
              </a:rPr>
              <a:t>Valor del proyecto: suma de </a:t>
            </a:r>
            <a:r>
              <a:rPr lang="es-ES_tradnl" sz="2800" dirty="0" err="1">
                <a:latin typeface="Impact" pitchFamily="34" charset="0"/>
              </a:rPr>
              <a:t>OP+HO+DI+IN+TE+Otros</a:t>
            </a:r>
            <a:endParaRPr lang="es-ES_tradnl" sz="2800" dirty="0">
              <a:latin typeface="Impact" pitchFamily="34" charset="0"/>
            </a:endParaRPr>
          </a:p>
          <a:p>
            <a:endParaRPr lang="es-ES" sz="28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s-ES_tradnl" sz="2800" dirty="0"/>
              <a:t>Ejercicio proyecto</a:t>
            </a:r>
            <a:endParaRPr lang="es-ES" sz="28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47305893"/>
              </p:ext>
            </p:extLst>
          </p:nvPr>
        </p:nvGraphicFramePr>
        <p:xfrm>
          <a:off x="971600" y="620688"/>
          <a:ext cx="741682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1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Procedimiento, hitos y calendario</a:t>
            </a:r>
            <a:endParaRPr lang="es-CL" sz="28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356641"/>
              </p:ext>
            </p:extLst>
          </p:nvPr>
        </p:nvGraphicFramePr>
        <p:xfrm>
          <a:off x="1907704" y="692696"/>
          <a:ext cx="5178400" cy="4525958"/>
        </p:xfrm>
        <a:graphic>
          <a:graphicData uri="http://schemas.openxmlformats.org/drawingml/2006/table">
            <a:tbl>
              <a:tblPr/>
              <a:tblGrid>
                <a:gridCol w="1707490"/>
                <a:gridCol w="1707490"/>
                <a:gridCol w="881710"/>
                <a:gridCol w="881710"/>
              </a:tblGrid>
              <a:tr h="18814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 b="1" dirty="0">
                          <a:effectLst/>
                          <a:latin typeface="Verdana"/>
                          <a:ea typeface="Times New Roman"/>
                          <a:cs typeface="Arial"/>
                        </a:rPr>
                        <a:t>Calendarización FNEA 2011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 b="1">
                          <a:effectLst/>
                          <a:latin typeface="Verdana"/>
                          <a:ea typeface="Times New Roman"/>
                          <a:cs typeface="Arial"/>
                        </a:rPr>
                        <a:t>ACTIVIDAD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 b="1">
                          <a:effectLst/>
                          <a:latin typeface="Verdana"/>
                          <a:ea typeface="Times New Roman"/>
                          <a:cs typeface="Arial"/>
                        </a:rPr>
                        <a:t>PROCESO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 b="1">
                          <a:effectLst/>
                          <a:latin typeface="Verdana"/>
                          <a:ea typeface="Times New Roman"/>
                          <a:cs typeface="Arial"/>
                        </a:rPr>
                        <a:t>FECHA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 b="1">
                          <a:effectLst/>
                          <a:latin typeface="Verdana"/>
                          <a:ea typeface="Times New Roman"/>
                          <a:cs typeface="Arial"/>
                        </a:rPr>
                        <a:t>RESPONSABLE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50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Bases, postulación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Verdana"/>
                          <a:ea typeface="Times New Roman"/>
                          <a:cs typeface="Arial"/>
                        </a:rPr>
                        <a:t>Convocatoria y Postulación concurso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07 marzo al 15 abril (cierre)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Recepción Admisibilidad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18 abril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Regional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row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Proceso evaluación, selección y entrega de recursos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Evaluación Técnica 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19,20,21 de abril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Regional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Despacho Regiones a nivel central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25 al 27 abril  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Regional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50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Distribución y despacho a evaluadores cualitativos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28, 29 abril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Evaluación Cualitativa, fase individual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02 al 06 mayo 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Evaluación Cualitativa, fase colectiva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09,10,11,12 y 13 mayo 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Sesión Jurado y Firma de Acta de adjudicación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14 mayo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Resolución seleccionados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16 al 02 junio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Publicación de Resultados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03 junio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Firma de Convenios de ejecución 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06 junio al  24 junio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Regional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6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Resolución que aprueba Convenios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28 junio15 al  julio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Regional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3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Entrega recursos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Verdana"/>
                          <a:ea typeface="Times New Roman"/>
                          <a:cs typeface="Arial"/>
                        </a:rPr>
                        <a:t>18 julio</a:t>
                      </a:r>
                      <a:endParaRPr lang="es-C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Verdana"/>
                          <a:ea typeface="Times New Roman"/>
                          <a:cs typeface="Arial"/>
                        </a:rPr>
                        <a:t>Nacional</a:t>
                      </a:r>
                      <a:endParaRPr lang="es-C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524" marR="405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6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581128"/>
            <a:ext cx="6781800" cy="1600200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Plataforma virtual</a:t>
            </a:r>
            <a:endParaRPr lang="es-ES" sz="28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400" dirty="0">
                <a:latin typeface="+mj-lt"/>
                <a:hlinkClick r:id="rId2"/>
              </a:rPr>
              <a:t>http://200.6.117.161:8080/evaluacion/index.jsp</a:t>
            </a:r>
            <a:r>
              <a:rPr lang="es-ES" sz="2400" dirty="0">
                <a:latin typeface="+mj-lt"/>
              </a:rPr>
              <a:t> </a:t>
            </a:r>
          </a:p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_tradnl" dirty="0">
                <a:latin typeface="+mj-lt"/>
              </a:rPr>
              <a:t> </a:t>
            </a:r>
            <a:r>
              <a:rPr lang="es-ES_tradnl" dirty="0" smtClean="0">
                <a:latin typeface="+mj-lt"/>
              </a:rPr>
              <a:t>Rut: </a:t>
            </a:r>
            <a:r>
              <a:rPr lang="es-ES_tradnl" dirty="0" smtClean="0">
                <a:latin typeface="+mj-lt"/>
              </a:rPr>
              <a:t>xxx</a:t>
            </a:r>
            <a:endParaRPr lang="es-ES_tradnl" dirty="0">
              <a:latin typeface="+mj-lt"/>
            </a:endParaRPr>
          </a:p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_tradnl" dirty="0" smtClean="0">
                <a:latin typeface="+mj-lt"/>
              </a:rPr>
              <a:t>Contraseña: xxx</a:t>
            </a:r>
            <a:endParaRPr lang="es-ES_tradnl" dirty="0">
              <a:latin typeface="+mj-lt"/>
            </a:endParaRPr>
          </a:p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_tradnl" dirty="0">
                <a:latin typeface="+mj-lt"/>
              </a:rPr>
              <a:t>Escribir folio</a:t>
            </a:r>
          </a:p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_tradnl" dirty="0">
                <a:latin typeface="+mj-lt"/>
              </a:rPr>
              <a:t>Aplicar Filtro</a:t>
            </a:r>
          </a:p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_tradnl" dirty="0">
                <a:latin typeface="+mj-lt"/>
              </a:rPr>
              <a:t>Ver detalles</a:t>
            </a:r>
          </a:p>
          <a:p>
            <a:pPr indent="-27432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_tradnl" dirty="0">
                <a:latin typeface="+mj-lt"/>
              </a:rPr>
              <a:t>Evaluar: guardar; finalizar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45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Plan de presentación 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908720"/>
            <a:ext cx="4968552" cy="4525963"/>
          </a:xfrm>
        </p:spPr>
        <p:txBody>
          <a:bodyPr>
            <a:normAutofit/>
          </a:bodyPr>
          <a:lstStyle/>
          <a:p>
            <a:r>
              <a:rPr lang="es-CL" sz="1800" dirty="0" smtClean="0">
                <a:latin typeface="+mj-lt"/>
              </a:rPr>
              <a:t>Contexto</a:t>
            </a:r>
          </a:p>
          <a:p>
            <a:r>
              <a:rPr lang="es-CL" sz="1800" dirty="0" smtClean="0">
                <a:latin typeface="+mj-lt"/>
              </a:rPr>
              <a:t>Referencia FNEA 2011</a:t>
            </a:r>
          </a:p>
          <a:p>
            <a:r>
              <a:rPr lang="es-CL" sz="1800" dirty="0" smtClean="0">
                <a:latin typeface="+mj-lt"/>
              </a:rPr>
              <a:t>Convocatoria 2011</a:t>
            </a:r>
          </a:p>
          <a:p>
            <a:r>
              <a:rPr lang="es-CL" sz="1800" dirty="0" smtClean="0">
                <a:latin typeface="+mj-lt"/>
              </a:rPr>
              <a:t>Estadísticas</a:t>
            </a:r>
          </a:p>
          <a:p>
            <a:r>
              <a:rPr lang="es-CL" sz="1800" dirty="0" smtClean="0">
                <a:latin typeface="+mj-lt"/>
              </a:rPr>
              <a:t>Proceso de Evaluación (Regional y Nacional)</a:t>
            </a:r>
          </a:p>
          <a:p>
            <a:r>
              <a:rPr lang="es-CL" sz="1800" dirty="0" smtClean="0">
                <a:latin typeface="+mj-lt"/>
              </a:rPr>
              <a:t>Procedimiento, hitos y calendario.</a:t>
            </a:r>
          </a:p>
          <a:p>
            <a:r>
              <a:rPr lang="es-CL" sz="1800" dirty="0" smtClean="0">
                <a:latin typeface="+mj-lt"/>
              </a:rPr>
              <a:t>Información administrativa</a:t>
            </a:r>
          </a:p>
          <a:p>
            <a:endParaRPr lang="es-CL" sz="1800" dirty="0" smtClean="0">
              <a:latin typeface="+mj-lt"/>
            </a:endParaRPr>
          </a:p>
          <a:p>
            <a:endParaRPr lang="es-CL" sz="1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61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IMPORTANTE!!!</a:t>
            </a:r>
            <a:endParaRPr lang="es-CL" sz="32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80728"/>
            <a:ext cx="4926855" cy="4406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14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Selección proyectos</a:t>
            </a:r>
            <a:endParaRPr lang="es-ES" sz="28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latin typeface="+mj-lt"/>
              </a:rPr>
              <a:t>Proyectos elegibles – 80 puntos</a:t>
            </a:r>
          </a:p>
          <a:p>
            <a:r>
              <a:rPr lang="es-ES_tradnl" dirty="0" smtClean="0">
                <a:latin typeface="+mj-lt"/>
              </a:rPr>
              <a:t>Comité de selección, evaluadores/as cualitativos/as</a:t>
            </a:r>
          </a:p>
          <a:p>
            <a:r>
              <a:rPr lang="es-ES_tradnl" dirty="0" smtClean="0">
                <a:latin typeface="+mj-lt"/>
              </a:rPr>
              <a:t>Acta de seleccionados</a:t>
            </a:r>
          </a:p>
          <a:p>
            <a:r>
              <a:rPr lang="es-ES_tradnl" dirty="0" smtClean="0">
                <a:latin typeface="+mj-lt"/>
              </a:rPr>
              <a:t>Fin del trabajo</a:t>
            </a:r>
            <a:endParaRPr lang="es-E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69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Información administrativa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+mj-lt"/>
              </a:rPr>
              <a:t>Recursos Disponibles por Categoría:</a:t>
            </a:r>
          </a:p>
          <a:p>
            <a:endParaRPr lang="es-MX" dirty="0" smtClean="0">
              <a:latin typeface="+mj-lt"/>
            </a:endParaRPr>
          </a:p>
          <a:p>
            <a:endParaRPr lang="es-MX" dirty="0">
              <a:latin typeface="+mj-lt"/>
            </a:endParaRPr>
          </a:p>
          <a:p>
            <a:endParaRPr lang="es-MX" dirty="0" smtClean="0">
              <a:latin typeface="+mj-lt"/>
            </a:endParaRPr>
          </a:p>
          <a:p>
            <a:endParaRPr lang="es-MX" dirty="0">
              <a:latin typeface="+mj-lt"/>
            </a:endParaRPr>
          </a:p>
          <a:p>
            <a:endParaRPr lang="es-CL" dirty="0">
              <a:latin typeface="+mj-lt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928523"/>
              </p:ext>
            </p:extLst>
          </p:nvPr>
        </p:nvGraphicFramePr>
        <p:xfrm>
          <a:off x="971600" y="2476500"/>
          <a:ext cx="7226250" cy="190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4250"/>
                <a:gridCol w="1552575"/>
                <a:gridCol w="1514475"/>
                <a:gridCol w="1504950"/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Distribución de Recursos Fondo Nacional de Escuelas Artísticas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Categoría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Monto Disponible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Subcategoría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Recursos por distribuir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y Culturales en Escuelas con Reconocimiento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$ 265.000.000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Sistema Formal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$ </a:t>
                      </a:r>
                      <a:r>
                        <a:rPr lang="es-CL" sz="11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190.000.000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Sistema No Formal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$ 75.000.000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en Escuelas en Transición o Escuelas que Fomenten el Arte y la Cultura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$ 189.190.000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No corresponde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No corresponde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TOTAL DE RECURSOS ASIGNADOS CONCURSO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$ 454.190.000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620688"/>
            <a:ext cx="1551785" cy="1696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043608" y="4725144"/>
            <a:ext cx="71287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latin typeface="+mj-lt"/>
              </a:rPr>
              <a:t>Importante!! </a:t>
            </a:r>
          </a:p>
          <a:p>
            <a:pPr algn="ctr"/>
            <a:r>
              <a:rPr lang="es-MX" sz="1600" dirty="0" smtClean="0">
                <a:latin typeface="+mj-lt"/>
              </a:rPr>
              <a:t>El monto solicitado por proyecto no podrá superar los $ 15.000.000.</a:t>
            </a:r>
            <a:endParaRPr lang="es-C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88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Información administrativa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476672"/>
            <a:ext cx="7543800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latin typeface="+mj-lt"/>
              </a:rPr>
              <a:t>Detalle de Gastos Asociados a Categorías de Proyectos.</a:t>
            </a:r>
          </a:p>
          <a:p>
            <a:pPr marL="0" indent="0">
              <a:buNone/>
            </a:pPr>
            <a:endParaRPr lang="es-MX" dirty="0">
              <a:latin typeface="+mj-lt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87243"/>
              </p:ext>
            </p:extLst>
          </p:nvPr>
        </p:nvGraphicFramePr>
        <p:xfrm>
          <a:off x="827584" y="1628800"/>
          <a:ext cx="7128792" cy="3912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2203"/>
                <a:gridCol w="1959879"/>
                <a:gridCol w="1959879"/>
                <a:gridCol w="1496831"/>
              </a:tblGrid>
              <a:tr h="10871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Categoría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Líneas </a:t>
                      </a:r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de Categoría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Categoría de </a:t>
                      </a:r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gastos 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Observación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4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y Culturales en Escuelas con Reconocimiento</a:t>
                      </a:r>
                      <a:endParaRPr lang="es-CL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Línea de Mejoramiento Curricular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Producción de materiales curriculares.</a:t>
                      </a:r>
                      <a:b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/>
                      </a:r>
                      <a:b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/>
                      </a:r>
                      <a:b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Financian gastos generados por docentes participantes.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97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Línea de Perfeccionamiento Docente.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Servicios profesionales (capacitación, cursos talleres, pasantías).</a:t>
                      </a:r>
                      <a:b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Financian gastos generados por docentes participantes.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283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Línea de Difusión y Extensión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Material de comunicaciones.</a:t>
                      </a:r>
                      <a:b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Giras Artísticas.</a:t>
                      </a:r>
                      <a:b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Exposiciones.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Financian gastos generados por docentes participantes, </a:t>
                      </a:r>
                      <a:r>
                        <a:rPr lang="es-CL" sz="11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estudiantes </a:t>
                      </a:r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y/o apoderados.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607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Línea de Materiales de Enseñanza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Reparación, reposición y/o adquisición de material de enseñanza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No consideran honorarios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7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en Escuelas en Transición o Escuelas que Fomentan el Arte y la Cultura</a:t>
                      </a:r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Línea de Currículum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Contratación de entidad externa o equipo de especialistas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97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Línea de Perfeccionamiento Directivo y Docente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Contratación de entidades especializadas en capacitación, perfeccionamiento, desarrollo profesional docente.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130" marR="8130" marT="813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1244305" cy="90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8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Información administrativa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94254856"/>
              </p:ext>
            </p:extLst>
          </p:nvPr>
        </p:nvGraphicFramePr>
        <p:xfrm>
          <a:off x="467544" y="1484784"/>
          <a:ext cx="7543801" cy="4011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9213"/>
                <a:gridCol w="2822294"/>
                <a:gridCol w="2822294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Materia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Categoría de Proyectos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Observación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46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Cantidad de Proyectos a Postular</a:t>
                      </a:r>
                      <a:endParaRPr lang="es-CL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y Culturales en Escuelas con Reconocimiento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Máximo 4 proyectos, con un máximo de 2 proyectos por línea.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203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en Escuelas en Transición o que Fomentan el Arte y la Cultura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Máximo 4 proyectos, con un máximo de 2 proyectos por línea.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Duración de los proyectos</a:t>
                      </a:r>
                      <a:endParaRPr lang="es-CL" sz="1100" b="1" i="1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Ambas categorías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No podrá superar el año presupuestario en curso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62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Responsable del Proyecto</a:t>
                      </a:r>
                      <a:endParaRPr lang="es-CL" sz="1100" b="1" i="1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Ambas categorías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Sostenedor(a) del establecimiento educacional será el responsable. Sin embargo, Director(a) será el </a:t>
                      </a:r>
                      <a:r>
                        <a:rPr lang="es-CL" sz="1100" u="none" strike="noStrike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</a:t>
                      </a:r>
                      <a:r>
                        <a:rPr lang="es-CL" sz="11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ejecutor </a:t>
                      </a:r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(administración de los fondos).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63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Categoría de los Gastos</a:t>
                      </a:r>
                      <a:endParaRPr lang="es-CL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y Culturales en Escuelas con Reconocimiento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En las líneas de Mejoramiento Curricular, Perfeccionamiento Docente y Difusión y Extensión, se podrán financiar gastos asociados a traslados, alojamientos y/o alimentación. Como asimismo, financiar honorarios al profesor que coordina el proyecto, por un monto de hasta $ 270.000.-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3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Documentación Técnica Obligatoria</a:t>
                      </a:r>
                      <a:endParaRPr lang="es-CL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Proyectos Artísticos y Culturales en Escuelas con Reconocimiento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 cotizaciones detalladas y legibles, para cada gastos, que avalen la solicitud financiera y presupuestaria del proyecto, indicando claramente cuál es la cotización por la que opta la escuela.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367" marR="9367" marT="936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9552" y="620688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</a:pPr>
            <a:r>
              <a:rPr lang="es-MX" sz="2400" dirty="0" smtClean="0">
                <a:solidFill>
                  <a:schemeClr val="tx2"/>
                </a:solidFill>
                <a:latin typeface="+mj-lt"/>
              </a:rPr>
              <a:t>Para Recordar! </a:t>
            </a:r>
            <a:endParaRPr lang="es-MX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774" y="404665"/>
            <a:ext cx="9244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48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543800" cy="1524000"/>
          </a:xfrm>
        </p:spPr>
        <p:txBody>
          <a:bodyPr/>
          <a:lstStyle/>
          <a:p>
            <a:r>
              <a:rPr lang="es-CL" dirty="0" smtClean="0"/>
              <a:t>Gracias y ánimo!!!</a:t>
            </a: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María Jesús Chaparro: </a:t>
            </a:r>
            <a:r>
              <a:rPr lang="es-CL" dirty="0" smtClean="0">
                <a:hlinkClick r:id="rId2"/>
              </a:rPr>
              <a:t>mariajesus.chaparro@cultura.gob.cl</a:t>
            </a:r>
            <a:endParaRPr lang="es-CL" dirty="0" smtClean="0"/>
          </a:p>
          <a:p>
            <a:r>
              <a:rPr lang="es-CL" dirty="0" smtClean="0"/>
              <a:t>Margot Horzella: </a:t>
            </a:r>
            <a:r>
              <a:rPr lang="es-CL" dirty="0" smtClean="0">
                <a:hlinkClick r:id="rId3"/>
              </a:rPr>
              <a:t>margot.horzella@cultura.gob.cl</a:t>
            </a:r>
            <a:endParaRPr lang="es-CL" dirty="0" smtClean="0"/>
          </a:p>
          <a:p>
            <a:r>
              <a:rPr lang="es-CL" dirty="0" smtClean="0"/>
              <a:t>Carolina Moena: </a:t>
            </a:r>
            <a:r>
              <a:rPr lang="es-CL" dirty="0" smtClean="0">
                <a:hlinkClick r:id="rId4"/>
              </a:rPr>
              <a:t>carolina.moena@cultura.gob.cl</a:t>
            </a:r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565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Contexto FNEA</a:t>
            </a:r>
            <a:endParaRPr lang="es-CL" sz="2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427597638"/>
              </p:ext>
            </p:extLst>
          </p:nvPr>
        </p:nvGraphicFramePr>
        <p:xfrm>
          <a:off x="827584" y="620688"/>
          <a:ext cx="70567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0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Fondo Nacional de Escuelas Artísticas</a:t>
            </a:r>
            <a:endParaRPr lang="es-CL" sz="2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550983455"/>
              </p:ext>
            </p:extLst>
          </p:nvPr>
        </p:nvGraphicFramePr>
        <p:xfrm>
          <a:off x="755576" y="548680"/>
          <a:ext cx="796820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88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Categorías </a:t>
            </a:r>
            <a:endParaRPr lang="es-CL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073555"/>
              </p:ext>
            </p:extLst>
          </p:nvPr>
        </p:nvGraphicFramePr>
        <p:xfrm>
          <a:off x="762000" y="685800"/>
          <a:ext cx="7543800" cy="4471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99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s-ES_tradnl" sz="2800" dirty="0"/>
              <a:t>Escuela Artística</a:t>
            </a:r>
            <a:endParaRPr lang="es-ES" sz="28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46650614"/>
              </p:ext>
            </p:extLst>
          </p:nvPr>
        </p:nvGraphicFramePr>
        <p:xfrm>
          <a:off x="1403648" y="9087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71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086600" cy="1143000"/>
          </a:xfrm>
          <a:noFill/>
          <a:ln/>
        </p:spPr>
        <p:txBody>
          <a:bodyPr>
            <a:normAutofit/>
          </a:bodyPr>
          <a:lstStyle/>
          <a:p>
            <a:r>
              <a:rPr lang="es-ES_tradnl" sz="2800" dirty="0"/>
              <a:t>Nuevo Currículum Artístico</a:t>
            </a:r>
            <a:endParaRPr lang="es-ES" sz="28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61107269"/>
              </p:ext>
            </p:extLst>
          </p:nvPr>
        </p:nvGraphicFramePr>
        <p:xfrm>
          <a:off x="971600" y="1628800"/>
          <a:ext cx="76328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66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Convocatoria 2011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Innovaciones (cuadro)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24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Estadísticas 2011</a:t>
            </a:r>
            <a:endParaRPr lang="es-CL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425129"/>
              </p:ext>
            </p:extLst>
          </p:nvPr>
        </p:nvGraphicFramePr>
        <p:xfrm>
          <a:off x="107504" y="1844824"/>
          <a:ext cx="4830120" cy="2600325"/>
        </p:xfrm>
        <a:graphic>
          <a:graphicData uri="http://schemas.openxmlformats.org/drawingml/2006/table">
            <a:tbl>
              <a:tblPr/>
              <a:tblGrid>
                <a:gridCol w="2072264"/>
                <a:gridCol w="592032"/>
                <a:gridCol w="1728192"/>
                <a:gridCol w="393182"/>
                <a:gridCol w="44450"/>
              </a:tblGrid>
              <a:tr h="2000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Proyectos presentados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Categoría Reconocimiento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Categoría Transición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Proyectos admisibles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Proyectos inadmisibles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Proyectos Transición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Línea Fortalecimiento curricular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Línea Perfeccionamiento docente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Proyectos Reconocimiento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Línea Fortalecimiento curricular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Línea Perfeccionamiento docente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Materiales de Enseñanza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Extensión y difusión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329640"/>
              </p:ext>
            </p:extLst>
          </p:nvPr>
        </p:nvGraphicFramePr>
        <p:xfrm>
          <a:off x="5076056" y="1700808"/>
          <a:ext cx="3632200" cy="3537585"/>
        </p:xfrm>
        <a:graphic>
          <a:graphicData uri="http://schemas.openxmlformats.org/drawingml/2006/table">
            <a:tbl>
              <a:tblPr/>
              <a:tblGrid>
                <a:gridCol w="2297533"/>
                <a:gridCol w="1334667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Distribución por Región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REGIÓN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Proyectos Admisibles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XV ARICA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 TARAPACÁ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II ANTOFAGASTA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III ATACAMA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IV COQUIMBO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14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V VALPARAÍSO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VI O'HIGGINS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VII MAULE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VIII BIO BIO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IX ARAUCANIA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7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XIV LOS RÍOS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X LOS LAGOS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XI AYSEN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XII MAGALLANES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METROPOLITANA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2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700</TotalTime>
  <Words>1666</Words>
  <Application>Microsoft Office PowerPoint</Application>
  <PresentationFormat>Presentación en pantalla (4:3)</PresentationFormat>
  <Paragraphs>333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NewsPrint</vt:lpstr>
      <vt:lpstr>Evaluación Cualitativa Nacional </vt:lpstr>
      <vt:lpstr>Plan de presentación </vt:lpstr>
      <vt:lpstr>Contexto FNEA</vt:lpstr>
      <vt:lpstr>Fondo Nacional de Escuelas Artísticas</vt:lpstr>
      <vt:lpstr>Categorías </vt:lpstr>
      <vt:lpstr>Escuela Artística</vt:lpstr>
      <vt:lpstr>Nuevo Currículum Artístico</vt:lpstr>
      <vt:lpstr>Convocatoria 2011</vt:lpstr>
      <vt:lpstr>Estadísticas 2011</vt:lpstr>
      <vt:lpstr>Evaluación</vt:lpstr>
      <vt:lpstr>Proceso de Evaluación</vt:lpstr>
      <vt:lpstr>¿Qué se espera de la evaluación?</vt:lpstr>
      <vt:lpstr>Criterios de Evaluación</vt:lpstr>
      <vt:lpstr>Indicadores de evaluación</vt:lpstr>
      <vt:lpstr>Qué observar…</vt:lpstr>
      <vt:lpstr>Formulación Proyecto</vt:lpstr>
      <vt:lpstr>Ejercicio proyecto</vt:lpstr>
      <vt:lpstr>Procedimiento, hitos y calendario</vt:lpstr>
      <vt:lpstr>Plataforma virtual</vt:lpstr>
      <vt:lpstr>IMPORTANTE!!!</vt:lpstr>
      <vt:lpstr>Selección proyectos</vt:lpstr>
      <vt:lpstr>Información administrativa</vt:lpstr>
      <vt:lpstr>Información administrativa</vt:lpstr>
      <vt:lpstr>Información administrativa</vt:lpstr>
      <vt:lpstr>Gracias y ánimo!!!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Cualitativa Nacional</dc:title>
  <dc:creator>María Jesús Chaparro Egaña</dc:creator>
  <cp:lastModifiedBy>María Jesús Chaparro Egaña</cp:lastModifiedBy>
  <cp:revision>31</cp:revision>
  <dcterms:created xsi:type="dcterms:W3CDTF">2011-04-27T23:51:27Z</dcterms:created>
  <dcterms:modified xsi:type="dcterms:W3CDTF">2011-04-29T18:02:06Z</dcterms:modified>
</cp:coreProperties>
</file>