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2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000000-0000-0000-0000-000000000000}" v="1" dt="2021-03-30T19:13:50.421"/>
    <p1510:client id="{39C8E638-C5E4-E84D-C812-27D7E9E7A65C}" v="472" dt="2021-03-30T15:34:36.688"/>
    <p1510:client id="{7F05ED07-F023-A1C9-6B97-BED300379BF5}" v="306" dt="2021-03-31T23:20:48.8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a Andrea Repetto Rojas" userId="S::daniela.repetto@cultura.gob.cl::3ddd9fd5-5676-47fc-9365-0ea91ee69d0b" providerId="AD" clId="Web-{00000000-0000-0000-0000-000000000000}"/>
    <pc:docChg chg="delSld">
      <pc:chgData name="Daniela Andrea Repetto Rojas" userId="S::daniela.repetto@cultura.gob.cl::3ddd9fd5-5676-47fc-9365-0ea91ee69d0b" providerId="AD" clId="Web-{00000000-0000-0000-0000-000000000000}" dt="2021-03-30T19:13:50.421" v="0"/>
      <pc:docMkLst>
        <pc:docMk/>
      </pc:docMkLst>
      <pc:sldChg chg="del">
        <pc:chgData name="Daniela Andrea Repetto Rojas" userId="S::daniela.repetto@cultura.gob.cl::3ddd9fd5-5676-47fc-9365-0ea91ee69d0b" providerId="AD" clId="Web-{00000000-0000-0000-0000-000000000000}" dt="2021-03-30T19:13:50.421" v="0"/>
        <pc:sldMkLst>
          <pc:docMk/>
          <pc:sldMk cId="591487659" sldId="263"/>
        </pc:sldMkLst>
      </pc:sldChg>
    </pc:docChg>
  </pc:docChgLst>
  <pc:docChgLst>
    <pc:chgData name="Rodrigo Bravo Espejo" userId="S::rodrigo.bravo@cultura.gob.cl::8619e084-ec88-4636-af29-e0f672c869b6" providerId="AD" clId="Web-{7F05ED07-F023-A1C9-6B97-BED300379BF5}"/>
    <pc:docChg chg="modSld">
      <pc:chgData name="Rodrigo Bravo Espejo" userId="S::rodrigo.bravo@cultura.gob.cl::8619e084-ec88-4636-af29-e0f672c869b6" providerId="AD" clId="Web-{7F05ED07-F023-A1C9-6B97-BED300379BF5}" dt="2021-03-31T23:20:48.353" v="215" actId="20577"/>
      <pc:docMkLst>
        <pc:docMk/>
      </pc:docMkLst>
      <pc:sldChg chg="addSp delSp modSp">
        <pc:chgData name="Rodrigo Bravo Espejo" userId="S::rodrigo.bravo@cultura.gob.cl::8619e084-ec88-4636-af29-e0f672c869b6" providerId="AD" clId="Web-{7F05ED07-F023-A1C9-6B97-BED300379BF5}" dt="2021-03-31T23:08:31.774" v="0"/>
        <pc:sldMkLst>
          <pc:docMk/>
          <pc:sldMk cId="2136225500" sldId="261"/>
        </pc:sldMkLst>
        <pc:spChg chg="del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9" creationId="{F3060C83-F051-4F0E-ABAD-AA0DFC48B218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11" creationId="{83C98ABE-055B-441F-B07E-44F97F083C39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13" creationId="{29FDB030-9B49-4CED-8CCD-4D99382388AC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15" creationId="{3783CA14-24A1-485C-8B30-D6A5D87987AD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17" creationId="{9A97C86A-04D6-40F7-AE84-31AB43E6A846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19" creationId="{FF9F2414-84E8-453E-B1F3-389FDE8192D9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21" creationId="{3ECA69A1-7536-43AC-85EF-C7106179F5ED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26" creationId="{F3060C83-F051-4F0E-ABAD-AA0DFC48B218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28" creationId="{83C98ABE-055B-441F-B07E-44F97F083C39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30" creationId="{29FDB030-9B49-4CED-8CCD-4D99382388AC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32" creationId="{3783CA14-24A1-485C-8B30-D6A5D87987AD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34" creationId="{9A97C86A-04D6-40F7-AE84-31AB43E6A846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36" creationId="{FF9F2414-84E8-453E-B1F3-389FDE8192D9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1.774" v="0"/>
          <ac:spMkLst>
            <pc:docMk/>
            <pc:sldMk cId="2136225500" sldId="261"/>
            <ac:spMk id="38" creationId="{3ECA69A1-7536-43AC-85EF-C7106179F5ED}"/>
          </ac:spMkLst>
        </pc:spChg>
        <pc:picChg chg="mod">
          <ac:chgData name="Rodrigo Bravo Espejo" userId="S::rodrigo.bravo@cultura.gob.cl::8619e084-ec88-4636-af29-e0f672c869b6" providerId="AD" clId="Web-{7F05ED07-F023-A1C9-6B97-BED300379BF5}" dt="2021-03-31T23:08:31.774" v="0"/>
          <ac:picMkLst>
            <pc:docMk/>
            <pc:sldMk cId="2136225500" sldId="261"/>
            <ac:picMk id="4" creationId="{83F22393-D848-40F4-A5C9-4FE99B8E9B59}"/>
          </ac:picMkLst>
        </pc:picChg>
      </pc:sldChg>
      <pc:sldChg chg="addSp delSp modSp">
        <pc:chgData name="Rodrigo Bravo Espejo" userId="S::rodrigo.bravo@cultura.gob.cl::8619e084-ec88-4636-af29-e0f672c869b6" providerId="AD" clId="Web-{7F05ED07-F023-A1C9-6B97-BED300379BF5}" dt="2021-03-31T23:08:36.618" v="1"/>
        <pc:sldMkLst>
          <pc:docMk/>
          <pc:sldMk cId="2757893411" sldId="262"/>
        </pc:sldMkLst>
        <pc:spChg chg="del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9" creationId="{F3060C83-F051-4F0E-ABAD-AA0DFC48B218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11" creationId="{83C98ABE-055B-441F-B07E-44F97F083C39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13" creationId="{29FDB030-9B49-4CED-8CCD-4D99382388AC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15" creationId="{3783CA14-24A1-485C-8B30-D6A5D87987AD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17" creationId="{9A97C86A-04D6-40F7-AE84-31AB43E6A846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19" creationId="{FF9F2414-84E8-453E-B1F3-389FDE8192D9}"/>
          </ac:spMkLst>
        </pc:spChg>
        <pc:spChg chg="del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21" creationId="{3ECA69A1-7536-43AC-85EF-C7106179F5ED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26" creationId="{F3060C83-F051-4F0E-ABAD-AA0DFC48B218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28" creationId="{83C98ABE-055B-441F-B07E-44F97F083C39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30" creationId="{29FDB030-9B49-4CED-8CCD-4D99382388AC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32" creationId="{3783CA14-24A1-485C-8B30-D6A5D87987AD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34" creationId="{9A97C86A-04D6-40F7-AE84-31AB43E6A846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36" creationId="{FF9F2414-84E8-453E-B1F3-389FDE8192D9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36.618" v="1"/>
          <ac:spMkLst>
            <pc:docMk/>
            <pc:sldMk cId="2757893411" sldId="262"/>
            <ac:spMk id="38" creationId="{3ECA69A1-7536-43AC-85EF-C7106179F5ED}"/>
          </ac:spMkLst>
        </pc:spChg>
        <pc:picChg chg="mod">
          <ac:chgData name="Rodrigo Bravo Espejo" userId="S::rodrigo.bravo@cultura.gob.cl::8619e084-ec88-4636-af29-e0f672c869b6" providerId="AD" clId="Web-{7F05ED07-F023-A1C9-6B97-BED300379BF5}" dt="2021-03-31T23:08:36.618" v="1"/>
          <ac:picMkLst>
            <pc:docMk/>
            <pc:sldMk cId="2757893411" sldId="262"/>
            <ac:picMk id="4" creationId="{E1375717-5801-4F1D-873E-1A2BA90A18CC}"/>
          </ac:picMkLst>
        </pc:picChg>
      </pc:sldChg>
      <pc:sldChg chg="addSp modSp mod setBg">
        <pc:chgData name="Rodrigo Bravo Espejo" userId="S::rodrigo.bravo@cultura.gob.cl::8619e084-ec88-4636-af29-e0f672c869b6" providerId="AD" clId="Web-{7F05ED07-F023-A1C9-6B97-BED300379BF5}" dt="2021-03-31T23:20:48.353" v="215" actId="20577"/>
        <pc:sldMkLst>
          <pc:docMk/>
          <pc:sldMk cId="3647959858" sldId="264"/>
        </pc:sldMkLst>
        <pc:spChg chg="add mod">
          <ac:chgData name="Rodrigo Bravo Espejo" userId="S::rodrigo.bravo@cultura.gob.cl::8619e084-ec88-4636-af29-e0f672c869b6" providerId="AD" clId="Web-{7F05ED07-F023-A1C9-6B97-BED300379BF5}" dt="2021-03-31T23:20:48.353" v="215" actId="20577"/>
          <ac:spMkLst>
            <pc:docMk/>
            <pc:sldMk cId="3647959858" sldId="264"/>
            <ac:spMk id="2" creationId="{6767C240-A7B5-4B58-936B-763D224A5B89}"/>
          </ac:spMkLst>
        </pc:spChg>
        <pc:spChg chg="add mod">
          <ac:chgData name="Rodrigo Bravo Espejo" userId="S::rodrigo.bravo@cultura.gob.cl::8619e084-ec88-4636-af29-e0f672c869b6" providerId="AD" clId="Web-{7F05ED07-F023-A1C9-6B97-BED300379BF5}" dt="2021-03-31T23:20:34.540" v="212" actId="1076"/>
          <ac:spMkLst>
            <pc:docMk/>
            <pc:sldMk cId="3647959858" sldId="264"/>
            <ac:spMk id="3" creationId="{4AE3DE50-091C-4678-8C9D-A45197A7DE2A}"/>
          </ac:spMkLst>
        </pc:spChg>
        <pc:spChg chg="mod">
          <ac:chgData name="Rodrigo Bravo Espejo" userId="S::rodrigo.bravo@cultura.gob.cl::8619e084-ec88-4636-af29-e0f672c869b6" providerId="AD" clId="Web-{7F05ED07-F023-A1C9-6B97-BED300379BF5}" dt="2021-03-31T23:20:22.571" v="211" actId="14100"/>
          <ac:spMkLst>
            <pc:docMk/>
            <pc:sldMk cId="3647959858" sldId="264"/>
            <ac:spMk id="4" creationId="{71AEECEC-45F3-45DB-B734-A8BCFE823B81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46.306" v="2"/>
          <ac:spMkLst>
            <pc:docMk/>
            <pc:sldMk cId="3647959858" sldId="264"/>
            <ac:spMk id="9" creationId="{F3060C83-F051-4F0E-ABAD-AA0DFC48B218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46.306" v="2"/>
          <ac:spMkLst>
            <pc:docMk/>
            <pc:sldMk cId="3647959858" sldId="264"/>
            <ac:spMk id="11" creationId="{83C98ABE-055B-441F-B07E-44F97F083C39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46.306" v="2"/>
          <ac:spMkLst>
            <pc:docMk/>
            <pc:sldMk cId="3647959858" sldId="264"/>
            <ac:spMk id="13" creationId="{29FDB030-9B49-4CED-8CCD-4D99382388AC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46.306" v="2"/>
          <ac:spMkLst>
            <pc:docMk/>
            <pc:sldMk cId="3647959858" sldId="264"/>
            <ac:spMk id="15" creationId="{3783CA14-24A1-485C-8B30-D6A5D87987AD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46.306" v="2"/>
          <ac:spMkLst>
            <pc:docMk/>
            <pc:sldMk cId="3647959858" sldId="264"/>
            <ac:spMk id="17" creationId="{9A97C86A-04D6-40F7-AE84-31AB43E6A846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46.306" v="2"/>
          <ac:spMkLst>
            <pc:docMk/>
            <pc:sldMk cId="3647959858" sldId="264"/>
            <ac:spMk id="19" creationId="{FF9F2414-84E8-453E-B1F3-389FDE8192D9}"/>
          </ac:spMkLst>
        </pc:spChg>
        <pc:spChg chg="add">
          <ac:chgData name="Rodrigo Bravo Espejo" userId="S::rodrigo.bravo@cultura.gob.cl::8619e084-ec88-4636-af29-e0f672c869b6" providerId="AD" clId="Web-{7F05ED07-F023-A1C9-6B97-BED300379BF5}" dt="2021-03-31T23:08:46.306" v="2"/>
          <ac:spMkLst>
            <pc:docMk/>
            <pc:sldMk cId="3647959858" sldId="264"/>
            <ac:spMk id="21" creationId="{3ECA69A1-7536-43AC-85EF-C7106179F5ED}"/>
          </ac:spMkLst>
        </pc:spChg>
      </pc:sldChg>
    </pc:docChg>
  </pc:docChgLst>
  <pc:docChgLst>
    <pc:chgData name="Rodrigo Bravo Espejo" userId="S::rodrigo.bravo@cultura.gob.cl::8619e084-ec88-4636-af29-e0f672c869b6" providerId="AD" clId="Web-{39C8E638-C5E4-E84D-C812-27D7E9E7A65C}"/>
    <pc:docChg chg="addSld delSld modSld sldOrd">
      <pc:chgData name="Rodrigo Bravo Espejo" userId="S::rodrigo.bravo@cultura.gob.cl::8619e084-ec88-4636-af29-e0f672c869b6" providerId="AD" clId="Web-{39C8E638-C5E4-E84D-C812-27D7E9E7A65C}" dt="2021-03-30T15:34:36.688" v="276" actId="14100"/>
      <pc:docMkLst>
        <pc:docMk/>
      </pc:docMkLst>
      <pc:sldChg chg="addSp delSp modSp mod setBg addAnim">
        <pc:chgData name="Rodrigo Bravo Espejo" userId="S::rodrigo.bravo@cultura.gob.cl::8619e084-ec88-4636-af29-e0f672c869b6" providerId="AD" clId="Web-{39C8E638-C5E4-E84D-C812-27D7E9E7A65C}" dt="2021-03-30T12:09:15.804" v="194"/>
        <pc:sldMkLst>
          <pc:docMk/>
          <pc:sldMk cId="2406273178" sldId="256"/>
        </pc:sldMkLst>
        <pc:spChg chg="mo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2" creationId="{00000000-0000-0000-0000-000000000000}"/>
          </ac:spMkLst>
        </pc:spChg>
        <pc:spChg chg="del">
          <ac:chgData name="Rodrigo Bravo Espejo" userId="S::rodrigo.bravo@cultura.gob.cl::8619e084-ec88-4636-af29-e0f672c869b6" providerId="AD" clId="Web-{39C8E638-C5E4-E84D-C812-27D7E9E7A65C}" dt="2021-03-30T11:43:10.611" v="8"/>
          <ac:spMkLst>
            <pc:docMk/>
            <pc:sldMk cId="2406273178" sldId="256"/>
            <ac:spMk id="3" creationId="{00000000-0000-0000-0000-000000000000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7" creationId="{88294908-8B00-4F58-BBBA-20F71A40AA9E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9" creationId="{4364C879-1404-4203-8E9D-CC5DE0A621A2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11" creationId="{84617302-4B0D-4351-A6BB-6F0930D943AC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13" creationId="{DA2C7802-C2E0-4218-8F89-8DD7CCD2CD1C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15" creationId="{A6D7111A-21E5-4EE9-8A78-10E5530F0116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17" creationId="{A3969E80-A77B-49FC-9122-D89AFD5EE118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19" creationId="{1849CA57-76BD-4CF2-80BA-D7A46A01B7B1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21" creationId="{35E9085E-E730-4768-83D4-6CB7E9897153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23" creationId="{973272FE-A474-4CAE-8CA2-BCC8B476C3F4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25" creationId="{E07981EA-05A6-437C-88D7-B377B92B031D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9:15.804" v="193"/>
          <ac:spMkLst>
            <pc:docMk/>
            <pc:sldMk cId="2406273178" sldId="256"/>
            <ac:spMk id="27" creationId="{15E3C750-986E-4769-B1AE-49289FBEE757}"/>
          </ac:spMkLst>
        </pc:spChg>
      </pc:sldChg>
      <pc:sldChg chg="addSp delSp modSp new del mod setBg">
        <pc:chgData name="Rodrigo Bravo Espejo" userId="S::rodrigo.bravo@cultura.gob.cl::8619e084-ec88-4636-af29-e0f672c869b6" providerId="AD" clId="Web-{39C8E638-C5E4-E84D-C812-27D7E9E7A65C}" dt="2021-03-30T14:04:57.996" v="247"/>
        <pc:sldMkLst>
          <pc:docMk/>
          <pc:sldMk cId="2402168340" sldId="257"/>
        </pc:sldMkLst>
        <pc:spChg chg="del">
          <ac:chgData name="Rodrigo Bravo Espejo" userId="S::rodrigo.bravo@cultura.gob.cl::8619e084-ec88-4636-af29-e0f672c869b6" providerId="AD" clId="Web-{39C8E638-C5E4-E84D-C812-27D7E9E7A65C}" dt="2021-03-30T11:45:21.208" v="11"/>
          <ac:spMkLst>
            <pc:docMk/>
            <pc:sldMk cId="2402168340" sldId="257"/>
            <ac:spMk id="2" creationId="{3DB220B4-749C-4EAD-945F-5ED521C0194A}"/>
          </ac:spMkLst>
        </pc:spChg>
        <pc:spChg chg="del">
          <ac:chgData name="Rodrigo Bravo Espejo" userId="S::rodrigo.bravo@cultura.gob.cl::8619e084-ec88-4636-af29-e0f672c869b6" providerId="AD" clId="Web-{39C8E638-C5E4-E84D-C812-27D7E9E7A65C}" dt="2021-03-30T11:45:20.833" v="10"/>
          <ac:spMkLst>
            <pc:docMk/>
            <pc:sldMk cId="2402168340" sldId="257"/>
            <ac:spMk id="3" creationId="{F792248F-B641-4CB2-B67B-60505DFEB84A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1:47:37.056" v="25"/>
          <ac:spMkLst>
            <pc:docMk/>
            <pc:sldMk cId="2402168340" sldId="257"/>
            <ac:spMk id="10" creationId="{F3060C83-F051-4F0E-ABAD-AA0DFC48B218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1:47:37.056" v="25"/>
          <ac:spMkLst>
            <pc:docMk/>
            <pc:sldMk cId="2402168340" sldId="257"/>
            <ac:spMk id="12" creationId="{83C98ABE-055B-441F-B07E-44F97F083C39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1:47:37.056" v="25"/>
          <ac:spMkLst>
            <pc:docMk/>
            <pc:sldMk cId="2402168340" sldId="257"/>
            <ac:spMk id="14" creationId="{29FDB030-9B49-4CED-8CCD-4D99382388AC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1:47:37.056" v="25"/>
          <ac:spMkLst>
            <pc:docMk/>
            <pc:sldMk cId="2402168340" sldId="257"/>
            <ac:spMk id="16" creationId="{3783CA14-24A1-485C-8B30-D6A5D87987AD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1:47:37.056" v="25"/>
          <ac:spMkLst>
            <pc:docMk/>
            <pc:sldMk cId="2402168340" sldId="257"/>
            <ac:spMk id="18" creationId="{9A97C86A-04D6-40F7-AE84-31AB43E6A846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1:47:37.056" v="25"/>
          <ac:spMkLst>
            <pc:docMk/>
            <pc:sldMk cId="2402168340" sldId="257"/>
            <ac:spMk id="20" creationId="{FF9F2414-84E8-453E-B1F3-389FDE8192D9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1:47:37.056" v="25"/>
          <ac:spMkLst>
            <pc:docMk/>
            <pc:sldMk cId="2402168340" sldId="257"/>
            <ac:spMk id="22" creationId="{3ECA69A1-7536-43AC-85EF-C7106179F5ED}"/>
          </ac:spMkLst>
        </pc:spChg>
        <pc:picChg chg="add del mod">
          <ac:chgData name="Rodrigo Bravo Espejo" userId="S::rodrigo.bravo@cultura.gob.cl::8619e084-ec88-4636-af29-e0f672c869b6" providerId="AD" clId="Web-{39C8E638-C5E4-E84D-C812-27D7E9E7A65C}" dt="2021-03-30T11:45:22.302" v="19"/>
          <ac:picMkLst>
            <pc:docMk/>
            <pc:sldMk cId="2402168340" sldId="257"/>
            <ac:picMk id="4" creationId="{8AC2FF53-2357-467A-B665-5FCE8BEC2266}"/>
          </ac:picMkLst>
        </pc:picChg>
        <pc:picChg chg="add mod">
          <ac:chgData name="Rodrigo Bravo Espejo" userId="S::rodrigo.bravo@cultura.gob.cl::8619e084-ec88-4636-af29-e0f672c869b6" providerId="AD" clId="Web-{39C8E638-C5E4-E84D-C812-27D7E9E7A65C}" dt="2021-03-30T11:56:25.494" v="39" actId="1076"/>
          <ac:picMkLst>
            <pc:docMk/>
            <pc:sldMk cId="2402168340" sldId="257"/>
            <ac:picMk id="5" creationId="{0C1CD603-4FAF-4962-8676-A991CA3E336E}"/>
          </ac:picMkLst>
        </pc:picChg>
      </pc:sldChg>
      <pc:sldChg chg="addSp delSp modSp new mod ord setBg">
        <pc:chgData name="Rodrigo Bravo Espejo" userId="S::rodrigo.bravo@cultura.gob.cl::8619e084-ec88-4636-af29-e0f672c869b6" providerId="AD" clId="Web-{39C8E638-C5E4-E84D-C812-27D7E9E7A65C}" dt="2021-03-30T14:54:28.575" v="263"/>
        <pc:sldMkLst>
          <pc:docMk/>
          <pc:sldMk cId="3601257523" sldId="258"/>
        </pc:sldMkLst>
        <pc:spChg chg="del">
          <ac:chgData name="Rodrigo Bravo Espejo" userId="S::rodrigo.bravo@cultura.gob.cl::8619e084-ec88-4636-af29-e0f672c869b6" providerId="AD" clId="Web-{39C8E638-C5E4-E84D-C812-27D7E9E7A65C}" dt="2021-03-30T11:53:11.491" v="27"/>
          <ac:spMkLst>
            <pc:docMk/>
            <pc:sldMk cId="3601257523" sldId="258"/>
            <ac:spMk id="2" creationId="{F2CA622F-91FF-4AB7-965A-57782167307C}"/>
          </ac:spMkLst>
        </pc:spChg>
        <pc:spChg chg="del mod">
          <ac:chgData name="Rodrigo Bravo Espejo" userId="S::rodrigo.bravo@cultura.gob.cl::8619e084-ec88-4636-af29-e0f672c869b6" providerId="AD" clId="Web-{39C8E638-C5E4-E84D-C812-27D7E9E7A65C}" dt="2021-03-30T11:53:14.084" v="29"/>
          <ac:spMkLst>
            <pc:docMk/>
            <pc:sldMk cId="3601257523" sldId="258"/>
            <ac:spMk id="3" creationId="{B29C258B-01D9-4890-87B6-05200BC512A9}"/>
          </ac:spMkLst>
        </pc:spChg>
        <pc:spChg chg="add del">
          <ac:chgData name="Rodrigo Bravo Espejo" userId="S::rodrigo.bravo@cultura.gob.cl::8619e084-ec88-4636-af29-e0f672c869b6" providerId="AD" clId="Web-{39C8E638-C5E4-E84D-C812-27D7E9E7A65C}" dt="2021-03-30T13:50:35.219" v="233"/>
          <ac:spMkLst>
            <pc:docMk/>
            <pc:sldMk cId="3601257523" sldId="258"/>
            <ac:spMk id="9" creationId="{46D6306C-ED4F-4AAE-B4A5-EEA6AFAD726E}"/>
          </ac:spMkLst>
        </pc:spChg>
        <pc:spChg chg="add del">
          <ac:chgData name="Rodrigo Bravo Espejo" userId="S::rodrigo.bravo@cultura.gob.cl::8619e084-ec88-4636-af29-e0f672c869b6" providerId="AD" clId="Web-{39C8E638-C5E4-E84D-C812-27D7E9E7A65C}" dt="2021-03-30T13:50:35.219" v="233"/>
          <ac:spMkLst>
            <pc:docMk/>
            <pc:sldMk cId="3601257523" sldId="258"/>
            <ac:spMk id="11" creationId="{0EC5361D-F897-4856-B945-0455A365EB24}"/>
          </ac:spMkLst>
        </pc:spChg>
        <pc:spChg chg="add del">
          <ac:chgData name="Rodrigo Bravo Espejo" userId="S::rodrigo.bravo@cultura.gob.cl::8619e084-ec88-4636-af29-e0f672c869b6" providerId="AD" clId="Web-{39C8E638-C5E4-E84D-C812-27D7E9E7A65C}" dt="2021-03-30T13:50:35.219" v="233"/>
          <ac:spMkLst>
            <pc:docMk/>
            <pc:sldMk cId="3601257523" sldId="258"/>
            <ac:spMk id="13" creationId="{4508C0C5-2268-42B5-B3C8-4D0899E05F8C}"/>
          </ac:spMkLst>
        </pc:spChg>
        <pc:spChg chg="add del">
          <ac:chgData name="Rodrigo Bravo Espejo" userId="S::rodrigo.bravo@cultura.gob.cl::8619e084-ec88-4636-af29-e0f672c869b6" providerId="AD" clId="Web-{39C8E638-C5E4-E84D-C812-27D7E9E7A65C}" dt="2021-03-30T13:50:35.219" v="233"/>
          <ac:spMkLst>
            <pc:docMk/>
            <pc:sldMk cId="3601257523" sldId="258"/>
            <ac:spMk id="15" creationId="{141ACBDB-38F8-4B34-8183-BD95B4E55A62}"/>
          </ac:spMkLst>
        </pc:spChg>
        <pc:spChg chg="add del">
          <ac:chgData name="Rodrigo Bravo Espejo" userId="S::rodrigo.bravo@cultura.gob.cl::8619e084-ec88-4636-af29-e0f672c869b6" providerId="AD" clId="Web-{39C8E638-C5E4-E84D-C812-27D7E9E7A65C}" dt="2021-03-30T13:50:35.219" v="233"/>
          <ac:spMkLst>
            <pc:docMk/>
            <pc:sldMk cId="3601257523" sldId="258"/>
            <ac:spMk id="17" creationId="{DE00DB52-3455-4E2F-867B-A6D0516E175B}"/>
          </ac:spMkLst>
        </pc:spChg>
        <pc:spChg chg="add del">
          <ac:chgData name="Rodrigo Bravo Espejo" userId="S::rodrigo.bravo@cultura.gob.cl::8619e084-ec88-4636-af29-e0f672c869b6" providerId="AD" clId="Web-{39C8E638-C5E4-E84D-C812-27D7E9E7A65C}" dt="2021-03-30T13:50:35.219" v="233"/>
          <ac:spMkLst>
            <pc:docMk/>
            <pc:sldMk cId="3601257523" sldId="258"/>
            <ac:spMk id="19" creationId="{9E914C83-E0D8-4953-92D5-169D28CB43AE}"/>
          </ac:spMkLst>
        </pc:spChg>
        <pc:spChg chg="add del">
          <ac:chgData name="Rodrigo Bravo Espejo" userId="S::rodrigo.bravo@cultura.gob.cl::8619e084-ec88-4636-af29-e0f672c869b6" providerId="AD" clId="Web-{39C8E638-C5E4-E84D-C812-27D7E9E7A65C}" dt="2021-03-30T13:50:35.219" v="233"/>
          <ac:spMkLst>
            <pc:docMk/>
            <pc:sldMk cId="3601257523" sldId="258"/>
            <ac:spMk id="21" creationId="{3512E083-F550-46AF-8490-767ECFD00CB7}"/>
          </ac:spMkLst>
        </pc:spChg>
        <pc:spChg chg="add del">
          <ac:chgData name="Rodrigo Bravo Espejo" userId="S::rodrigo.bravo@cultura.gob.cl::8619e084-ec88-4636-af29-e0f672c869b6" providerId="AD" clId="Web-{39C8E638-C5E4-E84D-C812-27D7E9E7A65C}" dt="2021-03-30T13:51:07.767" v="236"/>
          <ac:spMkLst>
            <pc:docMk/>
            <pc:sldMk cId="3601257523" sldId="258"/>
            <ac:spMk id="26" creationId="{82A5F716-98EF-42EF-A471-87C6DFDCC799}"/>
          </ac:spMkLst>
        </pc:spChg>
        <pc:spChg chg="add del">
          <ac:chgData name="Rodrigo Bravo Espejo" userId="S::rodrigo.bravo@cultura.gob.cl::8619e084-ec88-4636-af29-e0f672c869b6" providerId="AD" clId="Web-{39C8E638-C5E4-E84D-C812-27D7E9E7A65C}" dt="2021-03-30T13:51:07.767" v="236"/>
          <ac:spMkLst>
            <pc:docMk/>
            <pc:sldMk cId="3601257523" sldId="258"/>
            <ac:spMk id="28" creationId="{B87687D8-4EF1-4EF2-BF7E-74BB4A3D1806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3:51:07.767" v="236"/>
          <ac:spMkLst>
            <pc:docMk/>
            <pc:sldMk cId="3601257523" sldId="258"/>
            <ac:spMk id="30" creationId="{F3060C83-F051-4F0E-ABAD-AA0DFC48B218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3:51:07.767" v="236"/>
          <ac:spMkLst>
            <pc:docMk/>
            <pc:sldMk cId="3601257523" sldId="258"/>
            <ac:spMk id="31" creationId="{83C98ABE-055B-441F-B07E-44F97F083C39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3:51:07.767" v="236"/>
          <ac:spMkLst>
            <pc:docMk/>
            <pc:sldMk cId="3601257523" sldId="258"/>
            <ac:spMk id="32" creationId="{29FDB030-9B49-4CED-8CCD-4D99382388AC}"/>
          </ac:spMkLst>
        </pc:spChg>
        <pc:spChg chg="add del">
          <ac:chgData name="Rodrigo Bravo Espejo" userId="S::rodrigo.bravo@cultura.gob.cl::8619e084-ec88-4636-af29-e0f672c869b6" providerId="AD" clId="Web-{39C8E638-C5E4-E84D-C812-27D7E9E7A65C}" dt="2021-03-30T13:51:07.751" v="235"/>
          <ac:spMkLst>
            <pc:docMk/>
            <pc:sldMk cId="3601257523" sldId="258"/>
            <ac:spMk id="33" creationId="{57845966-6EFC-468A-9CC7-BAB4B95854E7}"/>
          </ac:spMkLst>
        </pc:spChg>
        <pc:spChg chg="add del">
          <ac:chgData name="Rodrigo Bravo Espejo" userId="S::rodrigo.bravo@cultura.gob.cl::8619e084-ec88-4636-af29-e0f672c869b6" providerId="AD" clId="Web-{39C8E638-C5E4-E84D-C812-27D7E9E7A65C}" dt="2021-03-30T13:51:07.751" v="235"/>
          <ac:spMkLst>
            <pc:docMk/>
            <pc:sldMk cId="3601257523" sldId="258"/>
            <ac:spMk id="37" creationId="{ADAD1991-FFD1-4E94-ABAB-7560D33008E4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3:51:07.767" v="236"/>
          <ac:spMkLst>
            <pc:docMk/>
            <pc:sldMk cId="3601257523" sldId="258"/>
            <ac:spMk id="39" creationId="{3783CA14-24A1-485C-8B30-D6A5D87987AD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3:51:07.767" v="236"/>
          <ac:spMkLst>
            <pc:docMk/>
            <pc:sldMk cId="3601257523" sldId="258"/>
            <ac:spMk id="41" creationId="{9A97C86A-04D6-40F7-AE84-31AB43E6A846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3:51:07.767" v="236"/>
          <ac:spMkLst>
            <pc:docMk/>
            <pc:sldMk cId="3601257523" sldId="258"/>
            <ac:spMk id="43" creationId="{FF9F2414-84E8-453E-B1F3-389FDE8192D9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3:51:07.767" v="236"/>
          <ac:spMkLst>
            <pc:docMk/>
            <pc:sldMk cId="3601257523" sldId="258"/>
            <ac:spMk id="45" creationId="{3ECA69A1-7536-43AC-85EF-C7106179F5ED}"/>
          </ac:spMkLst>
        </pc:spChg>
        <pc:picChg chg="add mod modCrop">
          <ac:chgData name="Rodrigo Bravo Espejo" userId="S::rodrigo.bravo@cultura.gob.cl::8619e084-ec88-4636-af29-e0f672c869b6" providerId="AD" clId="Web-{39C8E638-C5E4-E84D-C812-27D7E9E7A65C}" dt="2021-03-30T14:54:28.575" v="263"/>
          <ac:picMkLst>
            <pc:docMk/>
            <pc:sldMk cId="3601257523" sldId="258"/>
            <ac:picMk id="4" creationId="{E1C69AAB-960F-4AAE-B102-CCBE3BA41970}"/>
          </ac:picMkLst>
        </pc:picChg>
        <pc:picChg chg="add del">
          <ac:chgData name="Rodrigo Bravo Espejo" userId="S::rodrigo.bravo@cultura.gob.cl::8619e084-ec88-4636-af29-e0f672c869b6" providerId="AD" clId="Web-{39C8E638-C5E4-E84D-C812-27D7E9E7A65C}" dt="2021-03-30T13:51:07.751" v="235"/>
          <ac:picMkLst>
            <pc:docMk/>
            <pc:sldMk cId="3601257523" sldId="258"/>
            <ac:picMk id="35" creationId="{75554383-98AF-4A47-BB65-705FAAA4BE6A}"/>
          </ac:picMkLst>
        </pc:picChg>
      </pc:sldChg>
      <pc:sldChg chg="addSp modSp new mod setBg">
        <pc:chgData name="Rodrigo Bravo Espejo" userId="S::rodrigo.bravo@cultura.gob.cl::8619e084-ec88-4636-af29-e0f672c869b6" providerId="AD" clId="Web-{39C8E638-C5E4-E84D-C812-27D7E9E7A65C}" dt="2021-03-30T14:05:58.310" v="254" actId="20577"/>
        <pc:sldMkLst>
          <pc:docMk/>
          <pc:sldMk cId="1339410126" sldId="259"/>
        </pc:sldMkLst>
        <pc:spChg chg="mod">
          <ac:chgData name="Rodrigo Bravo Espejo" userId="S::rodrigo.bravo@cultura.gob.cl::8619e084-ec88-4636-af29-e0f672c869b6" providerId="AD" clId="Web-{39C8E638-C5E4-E84D-C812-27D7E9E7A65C}" dt="2021-03-30T14:05:58.310" v="254" actId="20577"/>
          <ac:spMkLst>
            <pc:docMk/>
            <pc:sldMk cId="1339410126" sldId="259"/>
            <ac:spMk id="2" creationId="{0063FC0B-9B56-4478-9164-900F8EBA707D}"/>
          </ac:spMkLst>
        </pc:spChg>
        <pc:spChg chg="mod">
          <ac:chgData name="Rodrigo Bravo Espejo" userId="S::rodrigo.bravo@cultura.gob.cl::8619e084-ec88-4636-af29-e0f672c869b6" providerId="AD" clId="Web-{39C8E638-C5E4-E84D-C812-27D7E9E7A65C}" dt="2021-03-30T12:08:51.257" v="191"/>
          <ac:spMkLst>
            <pc:docMk/>
            <pc:sldMk cId="1339410126" sldId="259"/>
            <ac:spMk id="3" creationId="{BD6DD897-ACF4-4AEC-AB86-D372C7D2F319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8:51.257" v="191"/>
          <ac:spMkLst>
            <pc:docMk/>
            <pc:sldMk cId="1339410126" sldId="259"/>
            <ac:spMk id="8" creationId="{2B566528-1B12-4246-9431-5C2D7D081168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8:51.257" v="191"/>
          <ac:spMkLst>
            <pc:docMk/>
            <pc:sldMk cId="1339410126" sldId="259"/>
            <ac:spMk id="10" creationId="{2E80C965-DB6D-4F81-9E9E-B027384D0BD6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8:51.257" v="191"/>
          <ac:spMkLst>
            <pc:docMk/>
            <pc:sldMk cId="1339410126" sldId="259"/>
            <ac:spMk id="12" creationId="{A580F890-B085-4E95-96AA-55AEBEC5CE6E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8:51.257" v="191"/>
          <ac:spMkLst>
            <pc:docMk/>
            <pc:sldMk cId="1339410126" sldId="259"/>
            <ac:spMk id="14" creationId="{D3F51FEB-38FB-4F6C-9F7B-2F2AFAB65463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8:51.257" v="191"/>
          <ac:spMkLst>
            <pc:docMk/>
            <pc:sldMk cId="1339410126" sldId="259"/>
            <ac:spMk id="16" creationId="{1E547BA6-BAE0-43BB-A7CA-60F69CE252F0}"/>
          </ac:spMkLst>
        </pc:spChg>
      </pc:sldChg>
      <pc:sldChg chg="addSp delSp modSp new mod ord setBg">
        <pc:chgData name="Rodrigo Bravo Espejo" userId="S::rodrigo.bravo@cultura.gob.cl::8619e084-ec88-4636-af29-e0f672c869b6" providerId="AD" clId="Web-{39C8E638-C5E4-E84D-C812-27D7E9E7A65C}" dt="2021-03-30T14:06:58.437" v="256"/>
        <pc:sldMkLst>
          <pc:docMk/>
          <pc:sldMk cId="2634644111" sldId="260"/>
        </pc:sldMkLst>
        <pc:spChg chg="add mod">
          <ac:chgData name="Rodrigo Bravo Espejo" userId="S::rodrigo.bravo@cultura.gob.cl::8619e084-ec88-4636-af29-e0f672c869b6" providerId="AD" clId="Web-{39C8E638-C5E4-E84D-C812-27D7E9E7A65C}" dt="2021-03-30T12:20:33.851" v="231" actId="20577"/>
          <ac:spMkLst>
            <pc:docMk/>
            <pc:sldMk cId="2634644111" sldId="260"/>
            <ac:spMk id="2" creationId="{65CACECC-7168-4BA9-BC3A-091062DA3B82}"/>
          </ac:spMkLst>
        </pc:spChg>
        <pc:spChg chg="del">
          <ac:chgData name="Rodrigo Bravo Espejo" userId="S::rodrigo.bravo@cultura.gob.cl::8619e084-ec88-4636-af29-e0f672c869b6" providerId="AD" clId="Web-{39C8E638-C5E4-E84D-C812-27D7E9E7A65C}" dt="2021-03-30T12:02:56.485" v="186"/>
          <ac:spMkLst>
            <pc:docMk/>
            <pc:sldMk cId="2634644111" sldId="260"/>
            <ac:spMk id="2" creationId="{7313B992-29A4-403F-8AFA-DA58ED0CD77C}"/>
          </ac:spMkLst>
        </pc:spChg>
        <pc:spChg chg="del">
          <ac:chgData name="Rodrigo Bravo Espejo" userId="S::rodrigo.bravo@cultura.gob.cl::8619e084-ec88-4636-af29-e0f672c869b6" providerId="AD" clId="Web-{39C8E638-C5E4-E84D-C812-27D7E9E7A65C}" dt="2021-03-30T12:02:55.735" v="185"/>
          <ac:spMkLst>
            <pc:docMk/>
            <pc:sldMk cId="2634644111" sldId="260"/>
            <ac:spMk id="3" creationId="{AE55C25F-1214-45E2-8767-1108A60EBE6E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8:43.507" v="190"/>
          <ac:spMkLst>
            <pc:docMk/>
            <pc:sldMk cId="2634644111" sldId="260"/>
            <ac:spMk id="9" creationId="{86FF76B9-219D-4469-AF87-0236D29032F1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8:43.507" v="190"/>
          <ac:spMkLst>
            <pc:docMk/>
            <pc:sldMk cId="2634644111" sldId="260"/>
            <ac:spMk id="15" creationId="{2E80C965-DB6D-4F81-9E9E-B027384D0BD6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2:08:43.507" v="190"/>
          <ac:spMkLst>
            <pc:docMk/>
            <pc:sldMk cId="2634644111" sldId="260"/>
            <ac:spMk id="17" creationId="{633C5E46-DAC5-4661-9C87-22B08E2A512F}"/>
          </ac:spMkLst>
        </pc:spChg>
        <pc:grpChg chg="add">
          <ac:chgData name="Rodrigo Bravo Espejo" userId="S::rodrigo.bravo@cultura.gob.cl::8619e084-ec88-4636-af29-e0f672c869b6" providerId="AD" clId="Web-{39C8E638-C5E4-E84D-C812-27D7E9E7A65C}" dt="2021-03-30T12:08:43.507" v="190"/>
          <ac:grpSpMkLst>
            <pc:docMk/>
            <pc:sldMk cId="2634644111" sldId="260"/>
            <ac:grpSpMk id="11" creationId="{DB88BD78-87E1-424D-B479-C37D8E41B12E}"/>
          </ac:grpSpMkLst>
        </pc:grpChg>
        <pc:picChg chg="add mod ord">
          <ac:chgData name="Rodrigo Bravo Espejo" userId="S::rodrigo.bravo@cultura.gob.cl::8619e084-ec88-4636-af29-e0f672c869b6" providerId="AD" clId="Web-{39C8E638-C5E4-E84D-C812-27D7E9E7A65C}" dt="2021-03-30T12:08:43.507" v="190"/>
          <ac:picMkLst>
            <pc:docMk/>
            <pc:sldMk cId="2634644111" sldId="260"/>
            <ac:picMk id="4" creationId="{83B86C18-6653-4513-A7C4-514E2C2F9C53}"/>
          </ac:picMkLst>
        </pc:picChg>
      </pc:sldChg>
      <pc:sldChg chg="addSp delSp modSp new mod setBg">
        <pc:chgData name="Rodrigo Bravo Espejo" userId="S::rodrigo.bravo@cultura.gob.cl::8619e084-ec88-4636-af29-e0f672c869b6" providerId="AD" clId="Web-{39C8E638-C5E4-E84D-C812-27D7E9E7A65C}" dt="2021-03-30T14:55:26.188" v="267"/>
        <pc:sldMkLst>
          <pc:docMk/>
          <pc:sldMk cId="2136225500" sldId="261"/>
        </pc:sldMkLst>
        <pc:spChg chg="del">
          <ac:chgData name="Rodrigo Bravo Espejo" userId="S::rodrigo.bravo@cultura.gob.cl::8619e084-ec88-4636-af29-e0f672c869b6" providerId="AD" clId="Web-{39C8E638-C5E4-E84D-C812-27D7E9E7A65C}" dt="2021-03-30T14:00:45.802" v="239"/>
          <ac:spMkLst>
            <pc:docMk/>
            <pc:sldMk cId="2136225500" sldId="261"/>
            <ac:spMk id="2" creationId="{5AA513DA-0829-4F4F-B5C8-0F75B88909CB}"/>
          </ac:spMkLst>
        </pc:spChg>
        <pc:spChg chg="del">
          <ac:chgData name="Rodrigo Bravo Espejo" userId="S::rodrigo.bravo@cultura.gob.cl::8619e084-ec88-4636-af29-e0f672c869b6" providerId="AD" clId="Web-{39C8E638-C5E4-E84D-C812-27D7E9E7A65C}" dt="2021-03-30T14:00:40.255" v="238"/>
          <ac:spMkLst>
            <pc:docMk/>
            <pc:sldMk cId="2136225500" sldId="261"/>
            <ac:spMk id="3" creationId="{9072DA36-6417-41CF-AA90-8C2C6C3B5632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0:56.912" v="243"/>
          <ac:spMkLst>
            <pc:docMk/>
            <pc:sldMk cId="2136225500" sldId="261"/>
            <ac:spMk id="9" creationId="{F3060C83-F051-4F0E-ABAD-AA0DFC48B218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0:56.912" v="243"/>
          <ac:spMkLst>
            <pc:docMk/>
            <pc:sldMk cId="2136225500" sldId="261"/>
            <ac:spMk id="11" creationId="{83C98ABE-055B-441F-B07E-44F97F083C39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0:56.912" v="243"/>
          <ac:spMkLst>
            <pc:docMk/>
            <pc:sldMk cId="2136225500" sldId="261"/>
            <ac:spMk id="13" creationId="{29FDB030-9B49-4CED-8CCD-4D99382388AC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0:56.912" v="243"/>
          <ac:spMkLst>
            <pc:docMk/>
            <pc:sldMk cId="2136225500" sldId="261"/>
            <ac:spMk id="15" creationId="{3783CA14-24A1-485C-8B30-D6A5D87987AD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0:56.912" v="243"/>
          <ac:spMkLst>
            <pc:docMk/>
            <pc:sldMk cId="2136225500" sldId="261"/>
            <ac:spMk id="17" creationId="{9A97C86A-04D6-40F7-AE84-31AB43E6A846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0:56.912" v="243"/>
          <ac:spMkLst>
            <pc:docMk/>
            <pc:sldMk cId="2136225500" sldId="261"/>
            <ac:spMk id="19" creationId="{FF9F2414-84E8-453E-B1F3-389FDE8192D9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0:56.912" v="243"/>
          <ac:spMkLst>
            <pc:docMk/>
            <pc:sldMk cId="2136225500" sldId="261"/>
            <ac:spMk id="21" creationId="{3ECA69A1-7536-43AC-85EF-C7106179F5ED}"/>
          </ac:spMkLst>
        </pc:spChg>
        <pc:picChg chg="add mod ord modCrop">
          <ac:chgData name="Rodrigo Bravo Espejo" userId="S::rodrigo.bravo@cultura.gob.cl::8619e084-ec88-4636-af29-e0f672c869b6" providerId="AD" clId="Web-{39C8E638-C5E4-E84D-C812-27D7E9E7A65C}" dt="2021-03-30T14:55:26.188" v="267"/>
          <ac:picMkLst>
            <pc:docMk/>
            <pc:sldMk cId="2136225500" sldId="261"/>
            <ac:picMk id="4" creationId="{83F22393-D848-40F4-A5C9-4FE99B8E9B59}"/>
          </ac:picMkLst>
        </pc:picChg>
      </pc:sldChg>
      <pc:sldChg chg="addSp delSp modSp new mod setBg">
        <pc:chgData name="Rodrigo Bravo Espejo" userId="S::rodrigo.bravo@cultura.gob.cl::8619e084-ec88-4636-af29-e0f672c869b6" providerId="AD" clId="Web-{39C8E638-C5E4-E84D-C812-27D7E9E7A65C}" dt="2021-03-30T14:54:59.187" v="265"/>
        <pc:sldMkLst>
          <pc:docMk/>
          <pc:sldMk cId="2757893411" sldId="262"/>
        </pc:sldMkLst>
        <pc:spChg chg="del">
          <ac:chgData name="Rodrigo Bravo Espejo" userId="S::rodrigo.bravo@cultura.gob.cl::8619e084-ec88-4636-af29-e0f672c869b6" providerId="AD" clId="Web-{39C8E638-C5E4-E84D-C812-27D7E9E7A65C}" dt="2021-03-30T14:03:56.698" v="246"/>
          <ac:spMkLst>
            <pc:docMk/>
            <pc:sldMk cId="2757893411" sldId="262"/>
            <ac:spMk id="2" creationId="{3CDFBF05-57ED-4610-BD30-280996EBFB1F}"/>
          </ac:spMkLst>
        </pc:spChg>
        <pc:spChg chg="del">
          <ac:chgData name="Rodrigo Bravo Espejo" userId="S::rodrigo.bravo@cultura.gob.cl::8619e084-ec88-4636-af29-e0f672c869b6" providerId="AD" clId="Web-{39C8E638-C5E4-E84D-C812-27D7E9E7A65C}" dt="2021-03-30T14:03:50.620" v="245"/>
          <ac:spMkLst>
            <pc:docMk/>
            <pc:sldMk cId="2757893411" sldId="262"/>
            <ac:spMk id="3" creationId="{4266CCE1-E153-4FB1-8CDF-6B91C0222DCB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3:56.698" v="246"/>
          <ac:spMkLst>
            <pc:docMk/>
            <pc:sldMk cId="2757893411" sldId="262"/>
            <ac:spMk id="9" creationId="{F3060C83-F051-4F0E-ABAD-AA0DFC48B218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3:56.698" v="246"/>
          <ac:spMkLst>
            <pc:docMk/>
            <pc:sldMk cId="2757893411" sldId="262"/>
            <ac:spMk id="11" creationId="{83C98ABE-055B-441F-B07E-44F97F083C39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3:56.698" v="246"/>
          <ac:spMkLst>
            <pc:docMk/>
            <pc:sldMk cId="2757893411" sldId="262"/>
            <ac:spMk id="13" creationId="{29FDB030-9B49-4CED-8CCD-4D99382388AC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3:56.698" v="246"/>
          <ac:spMkLst>
            <pc:docMk/>
            <pc:sldMk cId="2757893411" sldId="262"/>
            <ac:spMk id="15" creationId="{3783CA14-24A1-485C-8B30-D6A5D87987AD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3:56.698" v="246"/>
          <ac:spMkLst>
            <pc:docMk/>
            <pc:sldMk cId="2757893411" sldId="262"/>
            <ac:spMk id="17" creationId="{9A97C86A-04D6-40F7-AE84-31AB43E6A846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3:56.698" v="246"/>
          <ac:spMkLst>
            <pc:docMk/>
            <pc:sldMk cId="2757893411" sldId="262"/>
            <ac:spMk id="19" creationId="{FF9F2414-84E8-453E-B1F3-389FDE8192D9}"/>
          </ac:spMkLst>
        </pc:spChg>
        <pc:spChg chg="add">
          <ac:chgData name="Rodrigo Bravo Espejo" userId="S::rodrigo.bravo@cultura.gob.cl::8619e084-ec88-4636-af29-e0f672c869b6" providerId="AD" clId="Web-{39C8E638-C5E4-E84D-C812-27D7E9E7A65C}" dt="2021-03-30T14:03:56.698" v="246"/>
          <ac:spMkLst>
            <pc:docMk/>
            <pc:sldMk cId="2757893411" sldId="262"/>
            <ac:spMk id="21" creationId="{3ECA69A1-7536-43AC-85EF-C7106179F5ED}"/>
          </ac:spMkLst>
        </pc:spChg>
        <pc:picChg chg="add mod ord modCrop">
          <ac:chgData name="Rodrigo Bravo Espejo" userId="S::rodrigo.bravo@cultura.gob.cl::8619e084-ec88-4636-af29-e0f672c869b6" providerId="AD" clId="Web-{39C8E638-C5E4-E84D-C812-27D7E9E7A65C}" dt="2021-03-30T14:54:59.187" v="265"/>
          <ac:picMkLst>
            <pc:docMk/>
            <pc:sldMk cId="2757893411" sldId="262"/>
            <ac:picMk id="4" creationId="{E1375717-5801-4F1D-873E-1A2BA90A18CC}"/>
          </ac:picMkLst>
        </pc:picChg>
      </pc:sldChg>
      <pc:sldChg chg="new">
        <pc:chgData name="Rodrigo Bravo Espejo" userId="S::rodrigo.bravo@cultura.gob.cl::8619e084-ec88-4636-af29-e0f672c869b6" providerId="AD" clId="Web-{39C8E638-C5E4-E84D-C812-27D7E9E7A65C}" dt="2021-03-30T14:08:06.298" v="257"/>
        <pc:sldMkLst>
          <pc:docMk/>
          <pc:sldMk cId="591487659" sldId="263"/>
        </pc:sldMkLst>
      </pc:sldChg>
      <pc:sldChg chg="addSp delSp modSp new">
        <pc:chgData name="Rodrigo Bravo Espejo" userId="S::rodrigo.bravo@cultura.gob.cl::8619e084-ec88-4636-af29-e0f672c869b6" providerId="AD" clId="Web-{39C8E638-C5E4-E84D-C812-27D7E9E7A65C}" dt="2021-03-30T15:34:36.688" v="276" actId="14100"/>
        <pc:sldMkLst>
          <pc:docMk/>
          <pc:sldMk cId="3647959858" sldId="264"/>
        </pc:sldMkLst>
        <pc:spChg chg="del">
          <ac:chgData name="Rodrigo Bravo Espejo" userId="S::rodrigo.bravo@cultura.gob.cl::8619e084-ec88-4636-af29-e0f672c869b6" providerId="AD" clId="Web-{39C8E638-C5E4-E84D-C812-27D7E9E7A65C}" dt="2021-03-30T15:32:41.404" v="270"/>
          <ac:spMkLst>
            <pc:docMk/>
            <pc:sldMk cId="3647959858" sldId="264"/>
            <ac:spMk id="2" creationId="{5B90E990-13F7-4C73-ADAC-168051D0E72F}"/>
          </ac:spMkLst>
        </pc:spChg>
        <pc:spChg chg="del">
          <ac:chgData name="Rodrigo Bravo Espejo" userId="S::rodrigo.bravo@cultura.gob.cl::8619e084-ec88-4636-af29-e0f672c869b6" providerId="AD" clId="Web-{39C8E638-C5E4-E84D-C812-27D7E9E7A65C}" dt="2021-03-30T15:32:39.123" v="269"/>
          <ac:spMkLst>
            <pc:docMk/>
            <pc:sldMk cId="3647959858" sldId="264"/>
            <ac:spMk id="3" creationId="{3B3E94BF-A045-46D5-BCF8-2FF7AA9C0A75}"/>
          </ac:spMkLst>
        </pc:spChg>
        <pc:spChg chg="add mod">
          <ac:chgData name="Rodrigo Bravo Espejo" userId="S::rodrigo.bravo@cultura.gob.cl::8619e084-ec88-4636-af29-e0f672c869b6" providerId="AD" clId="Web-{39C8E638-C5E4-E84D-C812-27D7E9E7A65C}" dt="2021-03-30T15:34:36.688" v="276" actId="14100"/>
          <ac:spMkLst>
            <pc:docMk/>
            <pc:sldMk cId="3647959858" sldId="264"/>
            <ac:spMk id="4" creationId="{71AEECEC-45F3-45DB-B734-A8BCFE823B8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31/03/2021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s-ES" sz="3600">
                <a:solidFill>
                  <a:srgbClr val="080808"/>
                </a:solidFill>
                <a:cs typeface="Calibri Light"/>
              </a:rPr>
              <a:t>Comportamiento FAE 2021</a:t>
            </a:r>
            <a:endParaRPr lang="es-ES" sz="3600">
              <a:solidFill>
                <a:srgbClr val="080808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Freeform: Shape 3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4" descr="Gráfico, Gráfico de barras&#10;&#10;Descripción generada automáticamente">
            <a:extLst>
              <a:ext uri="{FF2B5EF4-FFF2-40B4-BE49-F238E27FC236}">
                <a16:creationId xmlns:a16="http://schemas.microsoft.com/office/drawing/2014/main" id="{E1C69AAB-960F-4AAE-B102-CCBE3BA4197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30" t="1313" r="830" b="2502"/>
          <a:stretch/>
        </p:blipFill>
        <p:spPr>
          <a:xfrm>
            <a:off x="1084551" y="368701"/>
            <a:ext cx="10023079" cy="6196201"/>
          </a:xfrm>
          <a:prstGeom prst="rect">
            <a:avLst/>
          </a:prstGeom>
          <a:ln>
            <a:noFill/>
          </a:ln>
        </p:spPr>
      </p:pic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5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1AEECEC-45F3-45DB-B734-A8BCFE823B81}"/>
              </a:ext>
            </a:extLst>
          </p:cNvPr>
          <p:cNvSpPr txBox="1"/>
          <p:nvPr/>
        </p:nvSpPr>
        <p:spPr>
          <a:xfrm>
            <a:off x="269656" y="289189"/>
            <a:ext cx="6722927" cy="2230361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b="1" u="sng" dirty="0" err="1"/>
              <a:t>Postulados</a:t>
            </a:r>
            <a:r>
              <a:rPr lang="en-US" sz="1400" u="sng" dirty="0"/>
              <a:t>:</a:t>
            </a:r>
            <a:r>
              <a:rPr lang="en-US" sz="1400" b="1" dirty="0"/>
              <a:t> ​</a:t>
            </a:r>
            <a:endParaRPr lang="es-ES" sz="1400"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Baja de 54,3% en el total​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Baja de 69,8% en el total L1 2021 (</a:t>
            </a:r>
            <a:r>
              <a:rPr lang="en-US" sz="1400" dirty="0" err="1"/>
              <a:t>a+b</a:t>
            </a:r>
            <a:r>
              <a:rPr lang="en-US" sz="1400" dirty="0"/>
              <a:t>, en </a:t>
            </a:r>
            <a:r>
              <a:rPr lang="en-US" sz="1400" dirty="0" err="1"/>
              <a:t>relación</a:t>
            </a:r>
            <a:r>
              <a:rPr lang="en-US" sz="1400" dirty="0"/>
              <a:t> a L1 y L2 2020)​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 err="1"/>
              <a:t>Incremento</a:t>
            </a:r>
            <a:r>
              <a:rPr lang="en-US" sz="1400" dirty="0"/>
              <a:t> de 25,6% en L1a (L1 2020)​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Baja de 51,91% en L1b (L2 2020)​</a:t>
            </a:r>
            <a:endParaRPr lang="en-US" sz="1400" dirty="0"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 err="1"/>
              <a:t>Incremento</a:t>
            </a:r>
            <a:r>
              <a:rPr lang="en-US" sz="1400" dirty="0"/>
              <a:t> de 57% en L2 (L3 2020)​</a:t>
            </a:r>
            <a:endParaRPr lang="en-US" sz="140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 err="1"/>
              <a:t>Incremento</a:t>
            </a:r>
            <a:r>
              <a:rPr lang="en-US" sz="1400" dirty="0"/>
              <a:t> de 16,1% en L3 (L4 2020)​</a:t>
            </a:r>
            <a:endParaRPr lang="en-US" sz="1400" dirty="0">
              <a:cs typeface="Calibri"/>
            </a:endParaRPr>
          </a:p>
          <a:p>
            <a:r>
              <a:rPr lang="en-US" sz="1400" err="1"/>
              <a:t>Consideraciones</a:t>
            </a:r>
            <a:r>
              <a:rPr lang="en-US" sz="1400" dirty="0"/>
              <a:t>: ​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Cambio en las </a:t>
            </a:r>
            <a:r>
              <a:rPr lang="en-US" sz="1400" dirty="0" err="1"/>
              <a:t>líneas</a:t>
            </a:r>
            <a:r>
              <a:rPr lang="en-US" sz="1400" dirty="0"/>
              <a:t> de </a:t>
            </a:r>
            <a:r>
              <a:rPr lang="en-US" sz="1400" dirty="0" err="1"/>
              <a:t>postulación</a:t>
            </a:r>
            <a:r>
              <a:rPr lang="en-US" sz="1400" dirty="0"/>
              <a:t> que </a:t>
            </a:r>
            <a:r>
              <a:rPr lang="en-US" sz="1400" dirty="0" err="1"/>
              <a:t>implica</a:t>
            </a:r>
            <a:r>
              <a:rPr lang="en-US" sz="1400" dirty="0"/>
              <a:t> </a:t>
            </a:r>
            <a:r>
              <a:rPr lang="en-US" sz="1400" dirty="0" err="1"/>
              <a:t>fusión</a:t>
            </a:r>
            <a:r>
              <a:rPr lang="en-US" sz="1400" dirty="0"/>
              <a:t> de L1 y L2 y </a:t>
            </a:r>
            <a:r>
              <a:rPr lang="en-US" sz="1400" dirty="0" err="1"/>
              <a:t>nuevos</a:t>
            </a:r>
            <a:r>
              <a:rPr lang="en-US" sz="1400" dirty="0"/>
              <a:t> </a:t>
            </a:r>
            <a:r>
              <a:rPr lang="en-US" sz="1400" dirty="0" err="1"/>
              <a:t>criterios</a:t>
            </a:r>
            <a:r>
              <a:rPr lang="en-US" sz="1400" dirty="0"/>
              <a:t> </a:t>
            </a:r>
            <a:endParaRPr lang="en-US" sz="1400" dirty="0">
              <a:cs typeface="Calibri" panose="020F0502020204030204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/>
              <a:t>para EE de Ed. Gral. (se </a:t>
            </a:r>
            <a:r>
              <a:rPr lang="en-US" sz="1400" dirty="0" err="1"/>
              <a:t>incorpora</a:t>
            </a:r>
            <a:r>
              <a:rPr lang="en-US" sz="1400" dirty="0"/>
              <a:t> el </a:t>
            </a:r>
            <a:r>
              <a:rPr lang="en-US" sz="1400" dirty="0" err="1"/>
              <a:t>concepto</a:t>
            </a:r>
            <a:r>
              <a:rPr lang="en-US" sz="1400" dirty="0"/>
              <a:t> de </a:t>
            </a:r>
            <a:r>
              <a:rPr lang="en-US" sz="1400" dirty="0" err="1"/>
              <a:t>educación</a:t>
            </a:r>
            <a:r>
              <a:rPr lang="en-US" sz="1400" dirty="0"/>
              <a:t> </a:t>
            </a:r>
            <a:r>
              <a:rPr lang="en-US" sz="1400" dirty="0" err="1"/>
              <a:t>artística</a:t>
            </a:r>
            <a:r>
              <a:rPr lang="en-US" sz="1400" dirty="0"/>
              <a:t> </a:t>
            </a:r>
            <a:r>
              <a:rPr lang="en-US" sz="1400" dirty="0" err="1"/>
              <a:t>especializada</a:t>
            </a:r>
            <a:r>
              <a:rPr lang="en-US" sz="1400" dirty="0"/>
              <a:t> bajo la </a:t>
            </a:r>
            <a:r>
              <a:rPr lang="en-US" sz="1400" dirty="0" err="1"/>
              <a:t>condición</a:t>
            </a:r>
            <a:r>
              <a:rPr lang="en-US" sz="1400" dirty="0"/>
              <a:t> de </a:t>
            </a:r>
            <a:r>
              <a:rPr lang="en-US" sz="1400" dirty="0" err="1"/>
              <a:t>acreditación</a:t>
            </a:r>
            <a:r>
              <a:rPr lang="en-US" sz="1400" dirty="0"/>
              <a:t> del 50% de </a:t>
            </a:r>
            <a:r>
              <a:rPr lang="en-US" sz="1400" dirty="0" err="1"/>
              <a:t>hrs</a:t>
            </a:r>
            <a:r>
              <a:rPr lang="en-US" sz="1400" dirty="0"/>
              <a:t> JEC).​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 err="1"/>
              <a:t>Seleccionados</a:t>
            </a:r>
            <a:r>
              <a:rPr lang="en-US" sz="1400" dirty="0"/>
              <a:t> </a:t>
            </a:r>
            <a:r>
              <a:rPr lang="en-US" sz="1400" dirty="0" err="1"/>
              <a:t>convocatoria</a:t>
            </a:r>
            <a:r>
              <a:rPr lang="en-US" sz="1400" dirty="0"/>
              <a:t> 2020 </a:t>
            </a:r>
            <a:r>
              <a:rPr lang="en-US" sz="1400" dirty="0" err="1"/>
              <a:t>reciben</a:t>
            </a:r>
            <a:r>
              <a:rPr lang="en-US" sz="1400" dirty="0"/>
              <a:t> </a:t>
            </a:r>
            <a:r>
              <a:rPr lang="en-US" sz="1400" dirty="0" err="1"/>
              <a:t>prórroga</a:t>
            </a:r>
            <a:r>
              <a:rPr lang="en-US" sz="1400" dirty="0"/>
              <a:t> </a:t>
            </a:r>
            <a:r>
              <a:rPr lang="en-US" sz="1400" dirty="0" err="1"/>
              <a:t>automática</a:t>
            </a:r>
            <a:r>
              <a:rPr lang="en-US" sz="1400" dirty="0"/>
              <a:t> por </a:t>
            </a:r>
            <a:r>
              <a:rPr lang="en-US" sz="1400" dirty="0" err="1"/>
              <a:t>situación</a:t>
            </a:r>
            <a:r>
              <a:rPr lang="en-US" sz="1400" dirty="0"/>
              <a:t> sanitaria. ​</a:t>
            </a:r>
            <a:endParaRPr lang="en-US" sz="1400" dirty="0"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 err="1"/>
              <a:t>Incertidumbre</a:t>
            </a:r>
            <a:r>
              <a:rPr lang="en-US" sz="1400" dirty="0"/>
              <a:t> por </a:t>
            </a:r>
            <a:r>
              <a:rPr lang="en-US" sz="1400" dirty="0" err="1"/>
              <a:t>situación</a:t>
            </a:r>
            <a:r>
              <a:rPr lang="en-US" sz="1400" dirty="0"/>
              <a:t> sanitaria.</a:t>
            </a:r>
            <a:endParaRPr lang="en-US" sz="1400" dirty="0">
              <a:cs typeface="Calibri"/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sz="1400" b="1">
              <a:cs typeface="Calibri"/>
            </a:endParaRPr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767C240-A7B5-4B58-936B-763D224A5B89}"/>
              </a:ext>
            </a:extLst>
          </p:cNvPr>
          <p:cNvSpPr txBox="1"/>
          <p:nvPr/>
        </p:nvSpPr>
        <p:spPr>
          <a:xfrm>
            <a:off x="267420" y="3559833"/>
            <a:ext cx="5863086" cy="267765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400" b="1" u="sng" dirty="0" err="1">
                <a:cs typeface="Arial"/>
              </a:rPr>
              <a:t>Admisibles</a:t>
            </a:r>
            <a:r>
              <a:rPr lang="en-US" sz="1400" u="sng" dirty="0">
                <a:cs typeface="Arial"/>
              </a:rPr>
              <a:t>: ​​</a:t>
            </a:r>
            <a:endParaRPr lang="es-ES"/>
          </a:p>
          <a:p>
            <a:pPr marL="285750" indent="-285750" algn="just">
              <a:buFont typeface="Arial"/>
              <a:buChar char="•"/>
            </a:pPr>
            <a:r>
              <a:rPr lang="en-US" sz="1400" dirty="0">
                <a:cs typeface="Arial"/>
              </a:rPr>
              <a:t>Baja de 61,3% en el total.​​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400" dirty="0">
                <a:cs typeface="Arial"/>
              </a:rPr>
              <a:t>Baja de 77,70% en el total L1 2021 (</a:t>
            </a:r>
            <a:r>
              <a:rPr lang="en-US" sz="1400" dirty="0" err="1">
                <a:cs typeface="Arial"/>
              </a:rPr>
              <a:t>a+b</a:t>
            </a:r>
            <a:r>
              <a:rPr lang="en-US" sz="1400" dirty="0">
                <a:cs typeface="Arial"/>
              </a:rPr>
              <a:t>, en </a:t>
            </a:r>
            <a:r>
              <a:rPr lang="en-US" sz="1400" dirty="0" err="1">
                <a:cs typeface="Arial"/>
              </a:rPr>
              <a:t>relación</a:t>
            </a:r>
            <a:r>
              <a:rPr lang="en-US" sz="1400" dirty="0">
                <a:cs typeface="Arial"/>
              </a:rPr>
              <a:t> a L1 y L2 2020)​​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400" dirty="0" err="1">
                <a:cs typeface="Arial"/>
              </a:rPr>
              <a:t>Incremento</a:t>
            </a:r>
            <a:r>
              <a:rPr lang="en-US" sz="1400" dirty="0">
                <a:cs typeface="Arial"/>
              </a:rPr>
              <a:t> de 38,4% L1a (L1 2020)​​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400" dirty="0" err="1">
                <a:cs typeface="Arial"/>
              </a:rPr>
              <a:t>Incremento</a:t>
            </a:r>
            <a:r>
              <a:rPr lang="en-US" sz="1400" dirty="0">
                <a:cs typeface="Arial"/>
              </a:rPr>
              <a:t> de 30,8% L2 (L3 2020)​​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400" dirty="0" err="1">
                <a:cs typeface="Arial"/>
              </a:rPr>
              <a:t>Incremento</a:t>
            </a:r>
            <a:r>
              <a:rPr lang="en-US" sz="1400" dirty="0">
                <a:cs typeface="Arial"/>
              </a:rPr>
              <a:t> de 43,6% L3 (L4 2020)​​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400" dirty="0">
                <a:cs typeface="Arial"/>
              </a:rPr>
              <a:t>Baja de 74% L1b (en </a:t>
            </a:r>
            <a:r>
              <a:rPr lang="en-US" sz="1400" dirty="0" err="1">
                <a:cs typeface="Arial"/>
              </a:rPr>
              <a:t>relación</a:t>
            </a:r>
            <a:r>
              <a:rPr lang="en-US" sz="1400" dirty="0">
                <a:cs typeface="Arial"/>
              </a:rPr>
              <a:t> a L2 2020)​​</a:t>
            </a:r>
          </a:p>
          <a:p>
            <a:pPr algn="just"/>
            <a:r>
              <a:rPr lang="en-US" sz="1400" dirty="0">
                <a:cs typeface="Arial"/>
              </a:rPr>
              <a:t>​</a:t>
            </a:r>
            <a:r>
              <a:rPr lang="en-US" sz="1400" dirty="0" err="1">
                <a:cs typeface="Arial"/>
              </a:rPr>
              <a:t>Consideraciones</a:t>
            </a:r>
            <a:r>
              <a:rPr lang="en-US" sz="1400" dirty="0">
                <a:cs typeface="Arial"/>
              </a:rPr>
              <a:t>: ​​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400" dirty="0">
                <a:cs typeface="Arial"/>
              </a:rPr>
              <a:t>En 2020, 73 Proyectos </a:t>
            </a:r>
            <a:r>
              <a:rPr lang="en-US" sz="1400" dirty="0" err="1">
                <a:cs typeface="Arial"/>
              </a:rPr>
              <a:t>fueron</a:t>
            </a:r>
            <a:r>
              <a:rPr lang="en-US" sz="1400" dirty="0">
                <a:cs typeface="Arial"/>
              </a:rPr>
              <a:t> “</a:t>
            </a:r>
            <a:r>
              <a:rPr lang="en-US" sz="1400" dirty="0" err="1">
                <a:cs typeface="Arial"/>
              </a:rPr>
              <a:t>nuevos</a:t>
            </a:r>
            <a:r>
              <a:rPr lang="en-US" sz="1400" dirty="0">
                <a:cs typeface="Arial"/>
              </a:rPr>
              <a:t> </a:t>
            </a:r>
            <a:r>
              <a:rPr lang="en-US" sz="1400" dirty="0" err="1">
                <a:cs typeface="Arial"/>
              </a:rPr>
              <a:t>admisibles</a:t>
            </a:r>
            <a:r>
              <a:rPr lang="en-US" sz="1400" dirty="0">
                <a:cs typeface="Arial"/>
              </a:rPr>
              <a:t>” (</a:t>
            </a:r>
            <a:r>
              <a:rPr lang="en-US" sz="1400" dirty="0" err="1">
                <a:cs typeface="Arial"/>
              </a:rPr>
              <a:t>jurídica</a:t>
            </a:r>
            <a:r>
              <a:rPr lang="en-US" sz="1400" dirty="0">
                <a:cs typeface="Arial"/>
              </a:rPr>
              <a:t>)​​</a:t>
            </a:r>
          </a:p>
          <a:p>
            <a:pPr marL="285750" indent="-285750" algn="just">
              <a:buFont typeface="Arial"/>
              <a:buChar char="•"/>
            </a:pPr>
            <a:r>
              <a:rPr lang="en-US" sz="1400" dirty="0">
                <a:cs typeface="Arial"/>
              </a:rPr>
              <a:t>En2020, </a:t>
            </a:r>
            <a:r>
              <a:rPr lang="en-US" sz="1400" dirty="0" err="1">
                <a:cs typeface="Arial"/>
              </a:rPr>
              <a:t>Implementación</a:t>
            </a:r>
            <a:r>
              <a:rPr lang="en-US" sz="1400" dirty="0">
                <a:cs typeface="Arial"/>
              </a:rPr>
              <a:t> de </a:t>
            </a:r>
            <a:r>
              <a:rPr lang="en-US" sz="1400" dirty="0" err="1">
                <a:cs typeface="Arial"/>
              </a:rPr>
              <a:t>nueva</a:t>
            </a:r>
            <a:r>
              <a:rPr lang="en-US" sz="1400" dirty="0">
                <a:cs typeface="Arial"/>
              </a:rPr>
              <a:t> </a:t>
            </a:r>
            <a:r>
              <a:rPr lang="en-US" sz="1400" dirty="0" err="1">
                <a:cs typeface="Arial"/>
              </a:rPr>
              <a:t>metodología</a:t>
            </a:r>
            <a:r>
              <a:rPr lang="en-US" sz="1400" dirty="0">
                <a:cs typeface="Arial"/>
              </a:rPr>
              <a:t> para </a:t>
            </a:r>
            <a:r>
              <a:rPr lang="en-US" sz="1400" dirty="0" err="1">
                <a:cs typeface="Arial"/>
              </a:rPr>
              <a:t>formación</a:t>
            </a:r>
            <a:r>
              <a:rPr lang="en-US" sz="1400" dirty="0">
                <a:cs typeface="Arial"/>
              </a:rPr>
              <a:t> en </a:t>
            </a:r>
            <a:r>
              <a:rPr lang="en-US" sz="1400" dirty="0" err="1">
                <a:cs typeface="Arial"/>
              </a:rPr>
              <a:t>diseño</a:t>
            </a:r>
            <a:r>
              <a:rPr lang="en-US" sz="1400" dirty="0">
                <a:cs typeface="Arial"/>
              </a:rPr>
              <a:t> y </a:t>
            </a:r>
            <a:r>
              <a:rPr lang="en-US" sz="1400" dirty="0" err="1">
                <a:cs typeface="Arial"/>
              </a:rPr>
              <a:t>evaluación</a:t>
            </a:r>
            <a:r>
              <a:rPr lang="en-US" sz="1400" dirty="0">
                <a:cs typeface="Arial"/>
              </a:rPr>
              <a:t> de </a:t>
            </a:r>
            <a:r>
              <a:rPr lang="en-US" sz="1400" dirty="0" err="1">
                <a:cs typeface="Arial"/>
              </a:rPr>
              <a:t>proyectos</a:t>
            </a:r>
            <a:r>
              <a:rPr lang="en-US" sz="1400" dirty="0">
                <a:cs typeface="Arial"/>
              </a:rPr>
              <a:t>, e </a:t>
            </a:r>
            <a:r>
              <a:rPr lang="en-US" sz="1400" dirty="0" err="1">
                <a:cs typeface="Arial"/>
              </a:rPr>
              <a:t>incorporación</a:t>
            </a:r>
            <a:r>
              <a:rPr lang="en-US" sz="1400" dirty="0">
                <a:cs typeface="Arial"/>
              </a:rPr>
              <a:t> de 3 </a:t>
            </a:r>
            <a:r>
              <a:rPr lang="en-US" sz="1400" dirty="0" err="1">
                <a:cs typeface="Arial"/>
              </a:rPr>
              <a:t>facilitadores</a:t>
            </a:r>
            <a:r>
              <a:rPr lang="en-US" sz="1400" dirty="0">
                <a:cs typeface="Arial"/>
              </a:rPr>
              <a:t>.​​</a:t>
            </a:r>
            <a:endParaRPr lang="en-US">
              <a:cs typeface="Calibri" panose="020F0502020204030204"/>
            </a:endParaRPr>
          </a:p>
          <a:p>
            <a:pPr marL="285750" indent="-285750" algn="just">
              <a:buFont typeface="Arial"/>
              <a:buChar char="•"/>
            </a:pPr>
            <a:r>
              <a:rPr lang="en-US" sz="1400" dirty="0">
                <a:cs typeface="Arial"/>
              </a:rPr>
              <a:t>En 2021, </a:t>
            </a:r>
            <a:r>
              <a:rPr lang="en-US" sz="1400" dirty="0" err="1">
                <a:cs typeface="Arial"/>
              </a:rPr>
              <a:t>nuevos</a:t>
            </a:r>
            <a:r>
              <a:rPr lang="en-US" sz="1400" dirty="0">
                <a:cs typeface="Arial"/>
              </a:rPr>
              <a:t> </a:t>
            </a:r>
            <a:r>
              <a:rPr lang="en-US" sz="1400" dirty="0" err="1">
                <a:cs typeface="Arial"/>
              </a:rPr>
              <a:t>criterios</a:t>
            </a:r>
            <a:r>
              <a:rPr lang="en-US" sz="1400" dirty="0">
                <a:cs typeface="Arial"/>
              </a:rPr>
              <a:t> de </a:t>
            </a:r>
            <a:r>
              <a:rPr lang="en-US" sz="1400" dirty="0" err="1">
                <a:cs typeface="Arial"/>
              </a:rPr>
              <a:t>admisibilidad</a:t>
            </a:r>
            <a:r>
              <a:rPr lang="en-US" sz="1400" dirty="0">
                <a:cs typeface="Arial"/>
              </a:rPr>
              <a:t> para L1b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4AE3DE50-091C-4678-8C9D-A45197A7DE2A}"/>
              </a:ext>
            </a:extLst>
          </p:cNvPr>
          <p:cNvSpPr txBox="1"/>
          <p:nvPr/>
        </p:nvSpPr>
        <p:spPr>
          <a:xfrm>
            <a:off x="8031191" y="2193985"/>
            <a:ext cx="5489275" cy="24622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 u="sng" dirty="0" err="1">
                <a:cs typeface="Arial"/>
              </a:rPr>
              <a:t>Seleccionados</a:t>
            </a:r>
            <a:r>
              <a:rPr lang="en-US" sz="1400" u="sng" dirty="0">
                <a:cs typeface="Arial"/>
              </a:rPr>
              <a:t>:​</a:t>
            </a:r>
            <a:endParaRPr lang="es-ES" u="sng" dirty="0">
              <a:cs typeface="Calibri" panose="020F0502020204030204"/>
            </a:endParaRPr>
          </a:p>
          <a:p>
            <a:r>
              <a:rPr lang="en-US" sz="1400" dirty="0">
                <a:cs typeface="Arial"/>
              </a:rPr>
              <a:t>Baja de 3,9% en el total.​​</a:t>
            </a:r>
          </a:p>
          <a:p>
            <a:r>
              <a:rPr lang="en-US" sz="1400" dirty="0">
                <a:cs typeface="Arial"/>
              </a:rPr>
              <a:t>Baja de 25% en L1 (</a:t>
            </a:r>
            <a:r>
              <a:rPr lang="en-US" sz="1400" dirty="0" err="1">
                <a:cs typeface="Arial"/>
              </a:rPr>
              <a:t>a+b</a:t>
            </a:r>
            <a:r>
              <a:rPr lang="en-US" sz="1400" dirty="0">
                <a:cs typeface="Arial"/>
              </a:rPr>
              <a:t>, en </a:t>
            </a:r>
            <a:r>
              <a:rPr lang="en-US" sz="1400" dirty="0" err="1">
                <a:cs typeface="Arial"/>
              </a:rPr>
              <a:t>relación</a:t>
            </a:r>
            <a:r>
              <a:rPr lang="en-US" sz="1400" dirty="0">
                <a:cs typeface="Arial"/>
              </a:rPr>
              <a:t> a L1 y L2)​​</a:t>
            </a:r>
            <a:endParaRPr lang="en-US"/>
          </a:p>
          <a:p>
            <a:r>
              <a:rPr lang="en-US" sz="1400" dirty="0" err="1">
                <a:cs typeface="Arial"/>
              </a:rPr>
              <a:t>Incremento</a:t>
            </a:r>
            <a:r>
              <a:rPr lang="en-US" sz="1400" dirty="0">
                <a:cs typeface="Arial"/>
              </a:rPr>
              <a:t> de 14,1% L1a (L1 2020) (*)​</a:t>
            </a:r>
          </a:p>
          <a:p>
            <a:r>
              <a:rPr lang="en-US" sz="1400" dirty="0">
                <a:cs typeface="Arial"/>
              </a:rPr>
              <a:t>Baja de 37,5% en L2 (L3 2020)​​</a:t>
            </a:r>
          </a:p>
          <a:p>
            <a:r>
              <a:rPr lang="en-US" sz="1400" dirty="0" err="1">
                <a:cs typeface="Arial"/>
              </a:rPr>
              <a:t>Incremento</a:t>
            </a:r>
            <a:r>
              <a:rPr lang="en-US" sz="1400" dirty="0">
                <a:cs typeface="Arial"/>
              </a:rPr>
              <a:t> de 50,4% L3 (L4 2020)​​</a:t>
            </a:r>
          </a:p>
          <a:p>
            <a:r>
              <a:rPr lang="en-US" sz="1400" b="1" dirty="0" err="1">
                <a:cs typeface="Arial"/>
              </a:rPr>
              <a:t>Consideraciones</a:t>
            </a:r>
            <a:r>
              <a:rPr lang="en-US" sz="1400" b="1" dirty="0">
                <a:cs typeface="Arial"/>
              </a:rPr>
              <a:t>: ​</a:t>
            </a:r>
            <a:r>
              <a:rPr lang="en-US" sz="1400" dirty="0">
                <a:cs typeface="Arial"/>
              </a:rPr>
              <a:t>​</a:t>
            </a:r>
          </a:p>
          <a:p>
            <a:r>
              <a:rPr lang="en-US" sz="1400" dirty="0" err="1">
                <a:cs typeface="Arial"/>
              </a:rPr>
              <a:t>Pandemia</a:t>
            </a:r>
            <a:r>
              <a:rPr lang="en-US" sz="1400" dirty="0">
                <a:cs typeface="Arial"/>
              </a:rPr>
              <a:t>​​</a:t>
            </a:r>
          </a:p>
          <a:p>
            <a:r>
              <a:rPr lang="en-US" sz="1400" dirty="0">
                <a:cs typeface="Arial"/>
              </a:rPr>
              <a:t>2021, Se </a:t>
            </a:r>
            <a:r>
              <a:rPr lang="en-US" sz="1400" dirty="0" err="1">
                <a:cs typeface="Arial"/>
              </a:rPr>
              <a:t>rediseñó</a:t>
            </a:r>
            <a:r>
              <a:rPr lang="en-US" sz="1400" dirty="0">
                <a:cs typeface="Arial"/>
              </a:rPr>
              <a:t> el </a:t>
            </a:r>
            <a:r>
              <a:rPr lang="en-US" sz="1400" dirty="0" err="1">
                <a:cs typeface="Arial"/>
              </a:rPr>
              <a:t>instrumento</a:t>
            </a:r>
            <a:r>
              <a:rPr lang="en-US" sz="1400" dirty="0">
                <a:cs typeface="Arial"/>
              </a:rPr>
              <a:t> de </a:t>
            </a:r>
            <a:r>
              <a:rPr lang="en-US" sz="1400" dirty="0" err="1">
                <a:cs typeface="Arial"/>
              </a:rPr>
              <a:t>evaluación</a:t>
            </a:r>
            <a:r>
              <a:rPr lang="en-US" sz="1400" dirty="0">
                <a:cs typeface="Arial"/>
              </a:rPr>
              <a:t>​</a:t>
            </a:r>
          </a:p>
          <a:p>
            <a:r>
              <a:rPr lang="en-US" sz="1400" dirty="0">
                <a:cs typeface="Arial"/>
              </a:rPr>
              <a:t>(*) Se </a:t>
            </a:r>
            <a:r>
              <a:rPr lang="en-US" sz="1400" dirty="0" err="1">
                <a:cs typeface="Arial"/>
              </a:rPr>
              <a:t>adjudicaron</a:t>
            </a:r>
            <a:r>
              <a:rPr lang="en-US" sz="1400" dirty="0">
                <a:cs typeface="Arial"/>
              </a:rPr>
              <a:t> </a:t>
            </a:r>
            <a:r>
              <a:rPr lang="en-US" sz="1400" dirty="0" err="1">
                <a:cs typeface="Arial"/>
              </a:rPr>
              <a:t>todos</a:t>
            </a:r>
            <a:r>
              <a:rPr lang="en-US" sz="1400" dirty="0">
                <a:cs typeface="Arial"/>
              </a:rPr>
              <a:t> los </a:t>
            </a:r>
            <a:r>
              <a:rPr lang="en-US" sz="1400" dirty="0" err="1">
                <a:cs typeface="Arial"/>
              </a:rPr>
              <a:t>proyectos</a:t>
            </a:r>
            <a:r>
              <a:rPr lang="en-US" sz="1400" dirty="0">
                <a:cs typeface="Arial"/>
              </a:rPr>
              <a:t> </a:t>
            </a:r>
            <a:r>
              <a:rPr lang="en-US" sz="1400" dirty="0" err="1">
                <a:cs typeface="Arial"/>
              </a:rPr>
              <a:t>admisibles</a:t>
            </a:r>
            <a:r>
              <a:rPr lang="en-US" sz="1400" dirty="0">
                <a:cs typeface="Arial"/>
              </a:rPr>
              <a:t> en la </a:t>
            </a:r>
            <a:r>
              <a:rPr lang="en-US" sz="1400" dirty="0" err="1">
                <a:cs typeface="Arial"/>
              </a:rPr>
              <a:t>modalidad</a:t>
            </a:r>
            <a:r>
              <a:rPr lang="en-US" sz="1400" dirty="0">
                <a:cs typeface="Arial"/>
              </a:rPr>
              <a:t> de </a:t>
            </a:r>
            <a:r>
              <a:rPr lang="en-US" sz="1400" dirty="0" err="1">
                <a:cs typeface="Arial"/>
              </a:rPr>
              <a:t>talentos</a:t>
            </a:r>
            <a:r>
              <a:rPr lang="en-US" sz="1400" dirty="0">
                <a:cs typeface="Arial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795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4" descr="Gráfico, Gráfico en cascada&#10;&#10;Descripción generada automáticamente">
            <a:extLst>
              <a:ext uri="{FF2B5EF4-FFF2-40B4-BE49-F238E27FC236}">
                <a16:creationId xmlns:a16="http://schemas.microsoft.com/office/drawing/2014/main" id="{E1375717-5801-4F1D-873E-1A2BA90A18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458" t="1968" r="1510" b="1637"/>
          <a:stretch/>
        </p:blipFill>
        <p:spPr>
          <a:xfrm>
            <a:off x="755162" y="643467"/>
            <a:ext cx="10681675" cy="5571065"/>
          </a:xfrm>
          <a:prstGeom prst="rect">
            <a:avLst/>
          </a:prstGeom>
          <a:ln>
            <a:noFill/>
          </a:ln>
        </p:spPr>
      </p:pic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934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Isosceles Triangle 35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4" descr="Gráfico, Gráfico de barras&#10;&#10;Descripción generada automáticamente">
            <a:extLst>
              <a:ext uri="{FF2B5EF4-FFF2-40B4-BE49-F238E27FC236}">
                <a16:creationId xmlns:a16="http://schemas.microsoft.com/office/drawing/2014/main" id="{83F22393-D848-40F4-A5C9-4FE99B8E9B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894" t="1087" r="923" b="1649"/>
          <a:stretch/>
        </p:blipFill>
        <p:spPr>
          <a:xfrm>
            <a:off x="643467" y="660732"/>
            <a:ext cx="10905066" cy="5536534"/>
          </a:xfrm>
          <a:prstGeom prst="rect">
            <a:avLst/>
          </a:prstGeom>
          <a:ln>
            <a:noFill/>
          </a:ln>
        </p:spPr>
      </p:pic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225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063FC0B-9B56-4478-9164-900F8EBA7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es-ES" sz="3600" b="1" dirty="0">
                <a:cs typeface="Calibri Light"/>
              </a:rPr>
              <a:t>Bases 2022</a:t>
            </a:r>
            <a:endParaRPr lang="es-ES" sz="36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6DD897-ACF4-4AEC-AB86-D372C7D2F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782981"/>
            <a:ext cx="10905066" cy="439398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s-ES" sz="2000">
                <a:cs typeface="Calibri"/>
              </a:rPr>
              <a:t>Precisiones en perfiles y objetivos</a:t>
            </a:r>
          </a:p>
          <a:p>
            <a:r>
              <a:rPr lang="es-ES" sz="2000">
                <a:cs typeface="Calibri"/>
              </a:rPr>
              <a:t>Inserción de notas aclaratorias</a:t>
            </a:r>
          </a:p>
          <a:p>
            <a:r>
              <a:rPr lang="es-ES" sz="2000">
                <a:cs typeface="Calibri"/>
              </a:rPr>
              <a:t>Perfil línea 1 (a y b)</a:t>
            </a:r>
            <a:endParaRPr lang="es-ES" sz="2000"/>
          </a:p>
          <a:p>
            <a:pPr lvl="1">
              <a:buFont typeface="Courier New" panose="020B0604020202020204" pitchFamily="34" charset="0"/>
              <a:buChar char="o"/>
            </a:pPr>
            <a:r>
              <a:rPr lang="es-ES" sz="2000">
                <a:cs typeface="Calibri"/>
              </a:rPr>
              <a:t>Características: EA especializada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 sz="2000">
                <a:cs typeface="Calibri"/>
              </a:rPr>
              <a:t>Definiciones (CdH)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 sz="2000">
                <a:cs typeface="Calibri"/>
              </a:rPr>
              <a:t>Correlato en bases (a partir de experiencia 2021)</a:t>
            </a:r>
          </a:p>
          <a:p>
            <a:pPr lvl="1">
              <a:buFont typeface="Courier New" panose="020B0604020202020204" pitchFamily="34" charset="0"/>
              <a:buChar char="o"/>
            </a:pPr>
            <a:r>
              <a:rPr lang="es-ES" sz="2000">
                <a:cs typeface="Calibri"/>
              </a:rPr>
              <a:t>Situación de los énfasis (JEC, EC)</a:t>
            </a:r>
          </a:p>
          <a:p>
            <a:endParaRPr lang="es-ES" sz="2000">
              <a:cs typeface="Calibri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410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4" descr="Texto&#10;&#10;Descripción generada automáticamente">
            <a:extLst>
              <a:ext uri="{FF2B5EF4-FFF2-40B4-BE49-F238E27FC236}">
                <a16:creationId xmlns:a16="http://schemas.microsoft.com/office/drawing/2014/main" id="{83B86C18-6653-4513-A7C4-514E2C2F9C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970447"/>
            <a:ext cx="10905066" cy="2917105"/>
          </a:xfrm>
          <a:prstGeom prst="rect">
            <a:avLst/>
          </a:prstGeom>
          <a:ln>
            <a:noFill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65CACECC-7168-4BA9-BC3A-091062DA3B82}"/>
              </a:ext>
            </a:extLst>
          </p:cNvPr>
          <p:cNvSpPr txBox="1"/>
          <p:nvPr/>
        </p:nvSpPr>
        <p:spPr>
          <a:xfrm>
            <a:off x="1115683" y="641230"/>
            <a:ext cx="653882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400" b="1" dirty="0"/>
              <a:t>¿Qué entendemos por EAE desde el </a:t>
            </a:r>
            <a:r>
              <a:rPr lang="es-ES" sz="2400" b="1" dirty="0" err="1"/>
              <a:t>dpto</a:t>
            </a:r>
            <a:r>
              <a:rPr lang="es-ES" sz="2400" b="1" dirty="0"/>
              <a:t>? </a:t>
            </a:r>
            <a:endParaRPr lang="es-ES" sz="2400" b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46441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Comportamiento FAE 2021</vt:lpstr>
      <vt:lpstr>Presentación de PowerPoint</vt:lpstr>
      <vt:lpstr>Presentación de PowerPoint</vt:lpstr>
      <vt:lpstr>Presentación de PowerPoint</vt:lpstr>
      <vt:lpstr>Presentación de PowerPoint</vt:lpstr>
      <vt:lpstr>Bases 2022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171</cp:revision>
  <dcterms:created xsi:type="dcterms:W3CDTF">2021-03-30T11:42:40Z</dcterms:created>
  <dcterms:modified xsi:type="dcterms:W3CDTF">2021-03-31T23:20:55Z</dcterms:modified>
</cp:coreProperties>
</file>