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16/03/2017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Comité Nacional Captura Tu Entorno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/>
          <a:lstStyle/>
          <a:p>
            <a:r>
              <a:rPr lang="es-CL" dirty="0" smtClean="0"/>
              <a:t>Programa Nacional Desarrollo de las Artes en Educación</a:t>
            </a:r>
          </a:p>
          <a:p>
            <a:endParaRPr lang="es-CL" dirty="0" smtClean="0"/>
          </a:p>
          <a:p>
            <a:pPr algn="l"/>
            <a:r>
              <a:rPr lang="es-CL" sz="2400" dirty="0" smtClean="0"/>
              <a:t>Marzo 2017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46556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Fortalecer el vínculo  entre estudiante y su PCI, mediante el reconocimiento y valoración </a:t>
            </a:r>
          </a:p>
          <a:p>
            <a:endParaRPr lang="es-CL" dirty="0"/>
          </a:p>
          <a:p>
            <a:r>
              <a:rPr lang="es-CL" dirty="0" smtClean="0"/>
              <a:t>Difundir la fotografía como medio de expresión artística y cultural  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Objetivos del Concurso </a:t>
            </a:r>
            <a:br>
              <a:rPr lang="es-CL" dirty="0" smtClean="0"/>
            </a:br>
            <a:r>
              <a:rPr lang="es-CL" dirty="0" smtClean="0"/>
              <a:t>Captura Tu Entorno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4160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Evaluar fotografías Preseleccionadas; puntaje (por criterio ; puntaje final) , fundamentación;</a:t>
            </a:r>
          </a:p>
          <a:p>
            <a:endParaRPr lang="es-CL" dirty="0"/>
          </a:p>
          <a:p>
            <a:r>
              <a:rPr lang="es-CL" dirty="0" smtClean="0"/>
              <a:t>Establecer el orden de puntaje para cada fotografía;</a:t>
            </a:r>
          </a:p>
          <a:p>
            <a:endParaRPr lang="es-CL" dirty="0" smtClean="0"/>
          </a:p>
          <a:p>
            <a:r>
              <a:rPr lang="es-CL" dirty="0" smtClean="0"/>
              <a:t>Seleccionar las imágenes ganadoras;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del Comité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438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Postulación		(935; 399 EB; 536 EM- 14 regiones Atacama no presenta;</a:t>
            </a:r>
          </a:p>
          <a:p>
            <a:endParaRPr lang="es-CL" dirty="0" smtClean="0"/>
          </a:p>
          <a:p>
            <a:r>
              <a:rPr lang="es-CL" dirty="0" smtClean="0"/>
              <a:t>Admisibilidad		(456)</a:t>
            </a:r>
          </a:p>
          <a:p>
            <a:endParaRPr lang="es-CL" dirty="0" smtClean="0"/>
          </a:p>
          <a:p>
            <a:r>
              <a:rPr lang="es-CL" dirty="0" smtClean="0"/>
              <a:t>Evaluación Técnica Regional	(157) 14 regiones</a:t>
            </a:r>
          </a:p>
          <a:p>
            <a:endParaRPr lang="es-CL" dirty="0" smtClean="0"/>
          </a:p>
          <a:p>
            <a:r>
              <a:rPr lang="es-CL" dirty="0" smtClean="0"/>
              <a:t>Evaluación Nacional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Contexto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524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Documento PCI;</a:t>
            </a:r>
          </a:p>
          <a:p>
            <a:endParaRPr lang="es-CL" dirty="0" smtClean="0"/>
          </a:p>
          <a:p>
            <a:r>
              <a:rPr lang="es-CL" dirty="0" smtClean="0"/>
              <a:t>Criterios e indicadores;</a:t>
            </a:r>
          </a:p>
          <a:p>
            <a:endParaRPr lang="es-CL" dirty="0" smtClean="0"/>
          </a:p>
          <a:p>
            <a:r>
              <a:rPr lang="es-CL" smtClean="0"/>
              <a:t>Orientaciones;</a:t>
            </a:r>
          </a:p>
          <a:p>
            <a:endParaRPr lang="es-CL" dirty="0" smtClean="0"/>
          </a:p>
          <a:p>
            <a:r>
              <a:rPr lang="es-CL" dirty="0" smtClean="0"/>
              <a:t>Bases del concurso.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Referencias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493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</TotalTime>
  <Words>90</Words>
  <Application>Microsoft Office PowerPoint</Application>
  <PresentationFormat>Presentación en pantalla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Comité Nacional Captura Tu Entorno</vt:lpstr>
      <vt:lpstr>Objetivos del Concurso  Captura Tu Entorno</vt:lpstr>
      <vt:lpstr>Objetivos del Comité</vt:lpstr>
      <vt:lpstr>Contexto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Nacional Captura Tu Entorno</dc:title>
  <dc:creator>Miguel Angel Ramirez Hernández</dc:creator>
  <cp:lastModifiedBy>Miguel Angel Ramirez Hernández</cp:lastModifiedBy>
  <cp:revision>4</cp:revision>
  <dcterms:created xsi:type="dcterms:W3CDTF">2017-03-16T19:48:01Z</dcterms:created>
  <dcterms:modified xsi:type="dcterms:W3CDTF">2017-03-16T20:14:17Z</dcterms:modified>
</cp:coreProperties>
</file>