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59" r:id="rId8"/>
    <p:sldId id="258" r:id="rId9"/>
    <p:sldId id="271" r:id="rId10"/>
    <p:sldId id="272" r:id="rId11"/>
    <p:sldId id="273" r:id="rId12"/>
    <p:sldId id="261" r:id="rId13"/>
    <p:sldId id="274" r:id="rId14"/>
    <p:sldId id="263" r:id="rId15"/>
    <p:sldId id="278" r:id="rId16"/>
    <p:sldId id="260" r:id="rId17"/>
    <p:sldId id="275" r:id="rId18"/>
    <p:sldId id="276" r:id="rId19"/>
    <p:sldId id="277" r:id="rId20"/>
    <p:sldId id="279" r:id="rId21"/>
    <p:sldId id="264" r:id="rId22"/>
    <p:sldId id="265" r:id="rId2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B5AB37-F19B-4C4E-B1A6-BD520995ADDF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07A69941-CFDB-4170-9452-18088872946C}">
      <dgm:prSet phldrT="[Texto]"/>
      <dgm:spPr/>
      <dgm:t>
        <a:bodyPr/>
        <a:lstStyle/>
        <a:p>
          <a:r>
            <a:rPr lang="es-CL" dirty="0" smtClean="0"/>
            <a:t>PROBLEMA</a:t>
          </a:r>
          <a:endParaRPr lang="es-CL" dirty="0"/>
        </a:p>
      </dgm:t>
    </dgm:pt>
    <dgm:pt modelId="{55CC9BDE-824D-4B23-9A3C-43F6AA3A90C1}" type="parTrans" cxnId="{FFCB4D9D-BE9F-4E2B-AAF1-174ED70F7DA9}">
      <dgm:prSet/>
      <dgm:spPr/>
      <dgm:t>
        <a:bodyPr/>
        <a:lstStyle/>
        <a:p>
          <a:endParaRPr lang="es-CL"/>
        </a:p>
      </dgm:t>
    </dgm:pt>
    <dgm:pt modelId="{B1C93B66-E3B4-4748-9F23-3B19D6B348B6}" type="sibTrans" cxnId="{FFCB4D9D-BE9F-4E2B-AAF1-174ED70F7DA9}">
      <dgm:prSet/>
      <dgm:spPr/>
      <dgm:t>
        <a:bodyPr/>
        <a:lstStyle/>
        <a:p>
          <a:endParaRPr lang="es-CL"/>
        </a:p>
      </dgm:t>
    </dgm:pt>
    <dgm:pt modelId="{177BDD71-157F-4529-8077-20BBF4C3DE3D}">
      <dgm:prSet phldrT="[Texto]"/>
      <dgm:spPr>
        <a:solidFill>
          <a:schemeClr val="accent2"/>
        </a:solidFill>
      </dgm:spPr>
      <dgm:t>
        <a:bodyPr/>
        <a:lstStyle/>
        <a:p>
          <a:r>
            <a:rPr lang="es-CL" dirty="0" smtClean="0"/>
            <a:t>El problema que busca solucionar es las débiles condiciones institucionales en las escuelas artísticas para la implementación del nuevo marco curricular artístico. </a:t>
          </a:r>
          <a:endParaRPr lang="es-CL" dirty="0"/>
        </a:p>
      </dgm:t>
    </dgm:pt>
    <dgm:pt modelId="{223DFDAD-70BA-47FD-8C81-7134CB2F4BB7}" type="parTrans" cxnId="{974B97C9-0533-4573-B38E-916C8EFAE55A}">
      <dgm:prSet/>
      <dgm:spPr/>
      <dgm:t>
        <a:bodyPr/>
        <a:lstStyle/>
        <a:p>
          <a:endParaRPr lang="es-CL"/>
        </a:p>
      </dgm:t>
    </dgm:pt>
    <dgm:pt modelId="{987DB4B9-3502-41F8-B099-BEA780F677FD}" type="sibTrans" cxnId="{974B97C9-0533-4573-B38E-916C8EFAE55A}">
      <dgm:prSet/>
      <dgm:spPr/>
      <dgm:t>
        <a:bodyPr/>
        <a:lstStyle/>
        <a:p>
          <a:endParaRPr lang="es-CL"/>
        </a:p>
      </dgm:t>
    </dgm:pt>
    <dgm:pt modelId="{81BD12D7-EE65-48F7-A24B-02F8E1D04380}">
      <dgm:prSet phldrT="[Texto]"/>
      <dgm:spPr/>
      <dgm:t>
        <a:bodyPr/>
        <a:lstStyle/>
        <a:p>
          <a:r>
            <a:rPr lang="es-CL" dirty="0" smtClean="0"/>
            <a:t>FIN </a:t>
          </a:r>
          <a:endParaRPr lang="es-CL" dirty="0"/>
        </a:p>
      </dgm:t>
    </dgm:pt>
    <dgm:pt modelId="{207A4DE4-6538-4FD7-B4D0-E6379B73497E}" type="parTrans" cxnId="{ADF855B0-18B3-45D8-A673-EEB3C48AA202}">
      <dgm:prSet/>
      <dgm:spPr/>
      <dgm:t>
        <a:bodyPr/>
        <a:lstStyle/>
        <a:p>
          <a:endParaRPr lang="es-CL"/>
        </a:p>
      </dgm:t>
    </dgm:pt>
    <dgm:pt modelId="{CF620C22-0142-43D6-9AC3-761091F0C46A}" type="sibTrans" cxnId="{ADF855B0-18B3-45D8-A673-EEB3C48AA202}">
      <dgm:prSet/>
      <dgm:spPr/>
      <dgm:t>
        <a:bodyPr/>
        <a:lstStyle/>
        <a:p>
          <a:endParaRPr lang="es-CL"/>
        </a:p>
      </dgm:t>
    </dgm:pt>
    <dgm:pt modelId="{2AAE6064-2354-45A9-B8E5-FFF84D6B784C}">
      <dgm:prSet phldrT="[Texto]"/>
      <dgm:spPr>
        <a:solidFill>
          <a:schemeClr val="accent3"/>
        </a:solidFill>
      </dgm:spPr>
      <dgm:t>
        <a:bodyPr/>
        <a:lstStyle/>
        <a:p>
          <a:r>
            <a:rPr lang="es-CL" dirty="0" smtClean="0"/>
            <a:t>El fin del FNEA es mejorar la calidad de los procesos de enseñanza - aprendizaje para el desarrollo integral de los niños, niñas y jóvenes de establecimientos educacionales formales y no formales, a través de una formación basada en un currículum artístico.</a:t>
          </a:r>
          <a:endParaRPr lang="es-CL" dirty="0"/>
        </a:p>
      </dgm:t>
    </dgm:pt>
    <dgm:pt modelId="{C2FC545B-499A-484E-B9F5-0FDE6C1B7E8B}" type="parTrans" cxnId="{FFACF8FE-44A4-43C1-86D1-8FC455614E6D}">
      <dgm:prSet/>
      <dgm:spPr/>
      <dgm:t>
        <a:bodyPr/>
        <a:lstStyle/>
        <a:p>
          <a:endParaRPr lang="es-CL"/>
        </a:p>
      </dgm:t>
    </dgm:pt>
    <dgm:pt modelId="{F2CE675A-095F-4349-A652-E73774910340}" type="sibTrans" cxnId="{FFACF8FE-44A4-43C1-86D1-8FC455614E6D}">
      <dgm:prSet/>
      <dgm:spPr/>
      <dgm:t>
        <a:bodyPr/>
        <a:lstStyle/>
        <a:p>
          <a:endParaRPr lang="es-CL"/>
        </a:p>
      </dgm:t>
    </dgm:pt>
    <dgm:pt modelId="{541F77EC-BFFE-4A91-A361-8B2597DDF307}">
      <dgm:prSet phldrT="[Texto]"/>
      <dgm:spPr/>
      <dgm:t>
        <a:bodyPr/>
        <a:lstStyle/>
        <a:p>
          <a:r>
            <a:rPr lang="es-CL" dirty="0" smtClean="0"/>
            <a:t>OBJETIVO</a:t>
          </a:r>
          <a:endParaRPr lang="es-CL" dirty="0"/>
        </a:p>
      </dgm:t>
    </dgm:pt>
    <dgm:pt modelId="{E59AF1D8-F796-44B3-8C2D-7B4147694B1C}" type="parTrans" cxnId="{FD6D9D2F-A33C-4826-8726-392608D48410}">
      <dgm:prSet/>
      <dgm:spPr/>
      <dgm:t>
        <a:bodyPr/>
        <a:lstStyle/>
        <a:p>
          <a:endParaRPr lang="es-CL"/>
        </a:p>
      </dgm:t>
    </dgm:pt>
    <dgm:pt modelId="{A52FA6FD-7303-4619-A0C9-8C2914DB7C8D}" type="sibTrans" cxnId="{FD6D9D2F-A33C-4826-8726-392608D48410}">
      <dgm:prSet/>
      <dgm:spPr/>
      <dgm:t>
        <a:bodyPr/>
        <a:lstStyle/>
        <a:p>
          <a:endParaRPr lang="es-CL"/>
        </a:p>
      </dgm:t>
    </dgm:pt>
    <dgm:pt modelId="{26170DBA-0149-4F62-AC0C-35FA10AB4E92}">
      <dgm:prSet phldrT="[Texto]"/>
      <dgm:spPr/>
      <dgm:t>
        <a:bodyPr/>
        <a:lstStyle/>
        <a:p>
          <a:r>
            <a:rPr lang="es-CL" dirty="0" smtClean="0"/>
            <a:t>El objetivo del FNEA es fortalecer las condiciones institucionales internas para la implementación del nuevo marco curricular artístico en establecimientos educacionales municipales y particulares subvencionados, y otras entidades educacionales no formales reconocidas como "escuelas artísticas", que permitan un mejor desarrollo de los procesos de enseñanza - aprendizaje de los niños, niñas y jóvenes de nuestro país.</a:t>
          </a:r>
          <a:endParaRPr lang="es-CL" dirty="0"/>
        </a:p>
      </dgm:t>
    </dgm:pt>
    <dgm:pt modelId="{7665EBBF-D8C8-4D40-8299-BFCAEE3CC461}" type="parTrans" cxnId="{2A79C560-2ED1-4066-835A-DA2AF6AD72A5}">
      <dgm:prSet/>
      <dgm:spPr/>
      <dgm:t>
        <a:bodyPr/>
        <a:lstStyle/>
        <a:p>
          <a:endParaRPr lang="es-CL"/>
        </a:p>
      </dgm:t>
    </dgm:pt>
    <dgm:pt modelId="{DA9E0E1A-CB0B-4E22-8E13-F9BFF6734733}" type="sibTrans" cxnId="{2A79C560-2ED1-4066-835A-DA2AF6AD72A5}">
      <dgm:prSet/>
      <dgm:spPr/>
      <dgm:t>
        <a:bodyPr/>
        <a:lstStyle/>
        <a:p>
          <a:endParaRPr lang="es-CL"/>
        </a:p>
      </dgm:t>
    </dgm:pt>
    <dgm:pt modelId="{528E8126-22FB-4A07-9F9D-A165D42927D8}">
      <dgm:prSet phldrT="[Texto]" phldr="1"/>
      <dgm:spPr/>
      <dgm:t>
        <a:bodyPr/>
        <a:lstStyle/>
        <a:p>
          <a:endParaRPr lang="es-CL"/>
        </a:p>
      </dgm:t>
    </dgm:pt>
    <dgm:pt modelId="{885737D9-01B1-445D-A9C0-53455DE38D8D}" type="parTrans" cxnId="{F18EBF04-6BEE-48C8-A56C-A3DC91990AE0}">
      <dgm:prSet/>
      <dgm:spPr/>
      <dgm:t>
        <a:bodyPr/>
        <a:lstStyle/>
        <a:p>
          <a:endParaRPr lang="es-CL"/>
        </a:p>
      </dgm:t>
    </dgm:pt>
    <dgm:pt modelId="{48FE2B1E-1F19-4AB6-89A7-F81A155D126F}" type="sibTrans" cxnId="{F18EBF04-6BEE-48C8-A56C-A3DC91990AE0}">
      <dgm:prSet/>
      <dgm:spPr/>
      <dgm:t>
        <a:bodyPr/>
        <a:lstStyle/>
        <a:p>
          <a:endParaRPr lang="es-CL"/>
        </a:p>
      </dgm:t>
    </dgm:pt>
    <dgm:pt modelId="{847FC21A-7C54-4049-8A53-A6094B73CD4B}" type="pres">
      <dgm:prSet presAssocID="{A6B5AB37-F19B-4C4E-B1A6-BD520995ADD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BAF5E982-B590-4DCC-A064-69337ADFF897}" type="pres">
      <dgm:prSet presAssocID="{07A69941-CFDB-4170-9452-18088872946C}" presName="compositeNode" presStyleCnt="0">
        <dgm:presLayoutVars>
          <dgm:bulletEnabled val="1"/>
        </dgm:presLayoutVars>
      </dgm:prSet>
      <dgm:spPr/>
    </dgm:pt>
    <dgm:pt modelId="{C3C56FB8-C08F-4B12-A4FB-664DBEA4D696}" type="pres">
      <dgm:prSet presAssocID="{07A69941-CFDB-4170-9452-18088872946C}" presName="image" presStyleLbl="fgImgPlace1" presStyleIdx="0" presStyleCnt="3"/>
      <dgm:spPr>
        <a:prstGeom prst="ellipse">
          <a:avLst/>
        </a:prstGeom>
      </dgm:spPr>
    </dgm:pt>
    <dgm:pt modelId="{4AE8F900-2394-406A-A0E6-DE65190B181F}" type="pres">
      <dgm:prSet presAssocID="{07A69941-CFDB-4170-9452-18088872946C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0EEFB1-748E-4294-9BC5-C030FD18404B}" type="pres">
      <dgm:prSet presAssocID="{07A69941-CFDB-4170-9452-18088872946C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6760D72-7782-490B-A788-A29C35280FA8}" type="pres">
      <dgm:prSet presAssocID="{B1C93B66-E3B4-4748-9F23-3B19D6B348B6}" presName="sibTrans" presStyleCnt="0"/>
      <dgm:spPr/>
    </dgm:pt>
    <dgm:pt modelId="{C81366D6-0CAE-42A3-9D32-38358DFA05EF}" type="pres">
      <dgm:prSet presAssocID="{81BD12D7-EE65-48F7-A24B-02F8E1D04380}" presName="compositeNode" presStyleCnt="0">
        <dgm:presLayoutVars>
          <dgm:bulletEnabled val="1"/>
        </dgm:presLayoutVars>
      </dgm:prSet>
      <dgm:spPr/>
    </dgm:pt>
    <dgm:pt modelId="{9E9FA9DD-A82A-4782-A85A-E1CB6577259A}" type="pres">
      <dgm:prSet presAssocID="{81BD12D7-EE65-48F7-A24B-02F8E1D04380}" presName="image" presStyleLbl="fgImgPlace1" presStyleIdx="1" presStyleCnt="3"/>
      <dgm:spPr>
        <a:prstGeom prst="ellipse">
          <a:avLst/>
        </a:prstGeom>
      </dgm:spPr>
    </dgm:pt>
    <dgm:pt modelId="{A170DF9C-DEED-4CE6-B750-86A6D571BAA6}" type="pres">
      <dgm:prSet presAssocID="{81BD12D7-EE65-48F7-A24B-02F8E1D04380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603A468-2F7B-42FD-9D66-D52E3930AF77}" type="pres">
      <dgm:prSet presAssocID="{81BD12D7-EE65-48F7-A24B-02F8E1D04380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0B20508-9D32-4904-ADEB-591151E2CEAE}" type="pres">
      <dgm:prSet presAssocID="{CF620C22-0142-43D6-9AC3-761091F0C46A}" presName="sibTrans" presStyleCnt="0"/>
      <dgm:spPr/>
    </dgm:pt>
    <dgm:pt modelId="{D3B4E86E-A04F-49AB-9CA9-6957D11EE338}" type="pres">
      <dgm:prSet presAssocID="{541F77EC-BFFE-4A91-A361-8B2597DDF307}" presName="compositeNode" presStyleCnt="0">
        <dgm:presLayoutVars>
          <dgm:bulletEnabled val="1"/>
        </dgm:presLayoutVars>
      </dgm:prSet>
      <dgm:spPr/>
    </dgm:pt>
    <dgm:pt modelId="{4C70F4F9-1742-449F-B283-F8E072ECB793}" type="pres">
      <dgm:prSet presAssocID="{541F77EC-BFFE-4A91-A361-8B2597DDF307}" presName="image" presStyleLbl="fgImgPlace1" presStyleIdx="2" presStyleCnt="3"/>
      <dgm:spPr>
        <a:prstGeom prst="ellipse">
          <a:avLst/>
        </a:prstGeom>
      </dgm:spPr>
    </dgm:pt>
    <dgm:pt modelId="{500BF849-D316-4CFB-B990-5A5094955FC6}" type="pres">
      <dgm:prSet presAssocID="{541F77EC-BFFE-4A91-A361-8B2597DDF307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500CB8A-038A-43C1-847A-42D4B336559C}" type="pres">
      <dgm:prSet presAssocID="{541F77EC-BFFE-4A91-A361-8B2597DDF307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DF855B0-18B3-45D8-A673-EEB3C48AA202}" srcId="{A6B5AB37-F19B-4C4E-B1A6-BD520995ADDF}" destId="{81BD12D7-EE65-48F7-A24B-02F8E1D04380}" srcOrd="1" destOrd="0" parTransId="{207A4DE4-6538-4FD7-B4D0-E6379B73497E}" sibTransId="{CF620C22-0142-43D6-9AC3-761091F0C46A}"/>
    <dgm:cxn modelId="{48EDA45A-FED0-4F41-99AB-38833E8EE1DF}" type="presOf" srcId="{177BDD71-157F-4529-8077-20BBF4C3DE3D}" destId="{4AE8F900-2394-406A-A0E6-DE65190B181F}" srcOrd="0" destOrd="0" presId="urn:microsoft.com/office/officeart/2005/8/layout/hList2"/>
    <dgm:cxn modelId="{04E86892-243D-4DBD-8EF9-703D444204DB}" type="presOf" srcId="{A6B5AB37-F19B-4C4E-B1A6-BD520995ADDF}" destId="{847FC21A-7C54-4049-8A53-A6094B73CD4B}" srcOrd="0" destOrd="0" presId="urn:microsoft.com/office/officeart/2005/8/layout/hList2"/>
    <dgm:cxn modelId="{FFCB4D9D-BE9F-4E2B-AAF1-174ED70F7DA9}" srcId="{A6B5AB37-F19B-4C4E-B1A6-BD520995ADDF}" destId="{07A69941-CFDB-4170-9452-18088872946C}" srcOrd="0" destOrd="0" parTransId="{55CC9BDE-824D-4B23-9A3C-43F6AA3A90C1}" sibTransId="{B1C93B66-E3B4-4748-9F23-3B19D6B348B6}"/>
    <dgm:cxn modelId="{077135A2-35D0-41DB-AD03-64409055C23F}" type="presOf" srcId="{528E8126-22FB-4A07-9F9D-A165D42927D8}" destId="{500BF849-D316-4CFB-B990-5A5094955FC6}" srcOrd="0" destOrd="1" presId="urn:microsoft.com/office/officeart/2005/8/layout/hList2"/>
    <dgm:cxn modelId="{2A79C560-2ED1-4066-835A-DA2AF6AD72A5}" srcId="{541F77EC-BFFE-4A91-A361-8B2597DDF307}" destId="{26170DBA-0149-4F62-AC0C-35FA10AB4E92}" srcOrd="0" destOrd="0" parTransId="{7665EBBF-D8C8-4D40-8299-BFCAEE3CC461}" sibTransId="{DA9E0E1A-CB0B-4E22-8E13-F9BFF6734733}"/>
    <dgm:cxn modelId="{974B97C9-0533-4573-B38E-916C8EFAE55A}" srcId="{07A69941-CFDB-4170-9452-18088872946C}" destId="{177BDD71-157F-4529-8077-20BBF4C3DE3D}" srcOrd="0" destOrd="0" parTransId="{223DFDAD-70BA-47FD-8C81-7134CB2F4BB7}" sibTransId="{987DB4B9-3502-41F8-B099-BEA780F677FD}"/>
    <dgm:cxn modelId="{1E407672-02E8-4A2A-872A-48106BD1CB3E}" type="presOf" srcId="{541F77EC-BFFE-4A91-A361-8B2597DDF307}" destId="{1500CB8A-038A-43C1-847A-42D4B336559C}" srcOrd="0" destOrd="0" presId="urn:microsoft.com/office/officeart/2005/8/layout/hList2"/>
    <dgm:cxn modelId="{F18EBF04-6BEE-48C8-A56C-A3DC91990AE0}" srcId="{541F77EC-BFFE-4A91-A361-8B2597DDF307}" destId="{528E8126-22FB-4A07-9F9D-A165D42927D8}" srcOrd="1" destOrd="0" parTransId="{885737D9-01B1-445D-A9C0-53455DE38D8D}" sibTransId="{48FE2B1E-1F19-4AB6-89A7-F81A155D126F}"/>
    <dgm:cxn modelId="{1220697C-E1AB-4CFF-9E61-A9531D7E256F}" type="presOf" srcId="{81BD12D7-EE65-48F7-A24B-02F8E1D04380}" destId="{3603A468-2F7B-42FD-9D66-D52E3930AF77}" srcOrd="0" destOrd="0" presId="urn:microsoft.com/office/officeart/2005/8/layout/hList2"/>
    <dgm:cxn modelId="{DB4D89C7-971F-44FD-8DEF-DAEEDF5D2D1A}" type="presOf" srcId="{07A69941-CFDB-4170-9452-18088872946C}" destId="{8A0EEFB1-748E-4294-9BC5-C030FD18404B}" srcOrd="0" destOrd="0" presId="urn:microsoft.com/office/officeart/2005/8/layout/hList2"/>
    <dgm:cxn modelId="{9FA66AA4-8CD6-44B2-BC5D-203AA53CC9A9}" type="presOf" srcId="{2AAE6064-2354-45A9-B8E5-FFF84D6B784C}" destId="{A170DF9C-DEED-4CE6-B750-86A6D571BAA6}" srcOrd="0" destOrd="0" presId="urn:microsoft.com/office/officeart/2005/8/layout/hList2"/>
    <dgm:cxn modelId="{E733B9C6-5D53-4989-90B1-2BB5DB448DA2}" type="presOf" srcId="{26170DBA-0149-4F62-AC0C-35FA10AB4E92}" destId="{500BF849-D316-4CFB-B990-5A5094955FC6}" srcOrd="0" destOrd="0" presId="urn:microsoft.com/office/officeart/2005/8/layout/hList2"/>
    <dgm:cxn modelId="{FD6D9D2F-A33C-4826-8726-392608D48410}" srcId="{A6B5AB37-F19B-4C4E-B1A6-BD520995ADDF}" destId="{541F77EC-BFFE-4A91-A361-8B2597DDF307}" srcOrd="2" destOrd="0" parTransId="{E59AF1D8-F796-44B3-8C2D-7B4147694B1C}" sibTransId="{A52FA6FD-7303-4619-A0C9-8C2914DB7C8D}"/>
    <dgm:cxn modelId="{FFACF8FE-44A4-43C1-86D1-8FC455614E6D}" srcId="{81BD12D7-EE65-48F7-A24B-02F8E1D04380}" destId="{2AAE6064-2354-45A9-B8E5-FFF84D6B784C}" srcOrd="0" destOrd="0" parTransId="{C2FC545B-499A-484E-B9F5-0FDE6C1B7E8B}" sibTransId="{F2CE675A-095F-4349-A652-E73774910340}"/>
    <dgm:cxn modelId="{AE5EA35D-6AEB-4D90-92FA-D0377B16315A}" type="presParOf" srcId="{847FC21A-7C54-4049-8A53-A6094B73CD4B}" destId="{BAF5E982-B590-4DCC-A064-69337ADFF897}" srcOrd="0" destOrd="0" presId="urn:microsoft.com/office/officeart/2005/8/layout/hList2"/>
    <dgm:cxn modelId="{BBFB93B6-3853-4509-9A30-8450B38D0630}" type="presParOf" srcId="{BAF5E982-B590-4DCC-A064-69337ADFF897}" destId="{C3C56FB8-C08F-4B12-A4FB-664DBEA4D696}" srcOrd="0" destOrd="0" presId="urn:microsoft.com/office/officeart/2005/8/layout/hList2"/>
    <dgm:cxn modelId="{99C1E89B-4B5F-4A06-ADA4-1EC80167E5EE}" type="presParOf" srcId="{BAF5E982-B590-4DCC-A064-69337ADFF897}" destId="{4AE8F900-2394-406A-A0E6-DE65190B181F}" srcOrd="1" destOrd="0" presId="urn:microsoft.com/office/officeart/2005/8/layout/hList2"/>
    <dgm:cxn modelId="{199F646B-F6C0-412B-8BE6-335F30E07993}" type="presParOf" srcId="{BAF5E982-B590-4DCC-A064-69337ADFF897}" destId="{8A0EEFB1-748E-4294-9BC5-C030FD18404B}" srcOrd="2" destOrd="0" presId="urn:microsoft.com/office/officeart/2005/8/layout/hList2"/>
    <dgm:cxn modelId="{A02AB0DF-E028-4FA0-9B69-39A1AA48EBA5}" type="presParOf" srcId="{847FC21A-7C54-4049-8A53-A6094B73CD4B}" destId="{36760D72-7782-490B-A788-A29C35280FA8}" srcOrd="1" destOrd="0" presId="urn:microsoft.com/office/officeart/2005/8/layout/hList2"/>
    <dgm:cxn modelId="{894D98DB-8057-440E-8CB2-87429B1D76B5}" type="presParOf" srcId="{847FC21A-7C54-4049-8A53-A6094B73CD4B}" destId="{C81366D6-0CAE-42A3-9D32-38358DFA05EF}" srcOrd="2" destOrd="0" presId="urn:microsoft.com/office/officeart/2005/8/layout/hList2"/>
    <dgm:cxn modelId="{9961D66C-E705-41EC-BF39-7D9BF8FF4F6D}" type="presParOf" srcId="{C81366D6-0CAE-42A3-9D32-38358DFA05EF}" destId="{9E9FA9DD-A82A-4782-A85A-E1CB6577259A}" srcOrd="0" destOrd="0" presId="urn:microsoft.com/office/officeart/2005/8/layout/hList2"/>
    <dgm:cxn modelId="{B0B338F6-A976-43D7-984C-0204C0834E53}" type="presParOf" srcId="{C81366D6-0CAE-42A3-9D32-38358DFA05EF}" destId="{A170DF9C-DEED-4CE6-B750-86A6D571BAA6}" srcOrd="1" destOrd="0" presId="urn:microsoft.com/office/officeart/2005/8/layout/hList2"/>
    <dgm:cxn modelId="{995D580F-8C58-49A0-87FF-335A2ECFA848}" type="presParOf" srcId="{C81366D6-0CAE-42A3-9D32-38358DFA05EF}" destId="{3603A468-2F7B-42FD-9D66-D52E3930AF77}" srcOrd="2" destOrd="0" presId="urn:microsoft.com/office/officeart/2005/8/layout/hList2"/>
    <dgm:cxn modelId="{F7F480E5-490C-451C-86E5-8E78B4D8C1AE}" type="presParOf" srcId="{847FC21A-7C54-4049-8A53-A6094B73CD4B}" destId="{30B20508-9D32-4904-ADEB-591151E2CEAE}" srcOrd="3" destOrd="0" presId="urn:microsoft.com/office/officeart/2005/8/layout/hList2"/>
    <dgm:cxn modelId="{AA9975E7-49AC-4134-98BD-30E069B630F8}" type="presParOf" srcId="{847FC21A-7C54-4049-8A53-A6094B73CD4B}" destId="{D3B4E86E-A04F-49AB-9CA9-6957D11EE338}" srcOrd="4" destOrd="0" presId="urn:microsoft.com/office/officeart/2005/8/layout/hList2"/>
    <dgm:cxn modelId="{BF54AEA6-6CC9-4BB4-BF40-9664C9839CE6}" type="presParOf" srcId="{D3B4E86E-A04F-49AB-9CA9-6957D11EE338}" destId="{4C70F4F9-1742-449F-B283-F8E072ECB793}" srcOrd="0" destOrd="0" presId="urn:microsoft.com/office/officeart/2005/8/layout/hList2"/>
    <dgm:cxn modelId="{53A57C47-895D-4B34-A7B8-8C327A767266}" type="presParOf" srcId="{D3B4E86E-A04F-49AB-9CA9-6957D11EE338}" destId="{500BF849-D316-4CFB-B990-5A5094955FC6}" srcOrd="1" destOrd="0" presId="urn:microsoft.com/office/officeart/2005/8/layout/hList2"/>
    <dgm:cxn modelId="{0E453668-0FD0-4559-9A06-5814A9AC1340}" type="presParOf" srcId="{D3B4E86E-A04F-49AB-9CA9-6957D11EE338}" destId="{1500CB8A-038A-43C1-847A-42D4B336559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8A12CC-65E5-4D22-B387-CE6F3C893B90}" type="doc">
      <dgm:prSet loTypeId="urn:microsoft.com/office/officeart/2005/8/layout/equation2" loCatId="process" qsTypeId="urn:microsoft.com/office/officeart/2005/8/quickstyle/simple1" qsCatId="simple" csTypeId="urn:microsoft.com/office/officeart/2005/8/colors/accent2_3" csCatId="accent2" phldr="1"/>
      <dgm:spPr/>
    </dgm:pt>
    <dgm:pt modelId="{0CE1ED5F-A2C6-43FB-9839-8D527B9EA7D9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200" dirty="0" smtClean="0"/>
            <a:t>Recursos anuales que dispone el estado chileno para fortalecer la enseñanza artística especializada, en escuelas reconocidas, o que aspiran a reconocerse como artísticas.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D6027DC8-E1F1-4826-B83A-5FD74E10E5F8}" type="parTrans" cxnId="{6DB12872-DB77-4604-A95A-0DB29D484A18}">
      <dgm:prSet/>
      <dgm:spPr/>
      <dgm:t>
        <a:bodyPr/>
        <a:lstStyle/>
        <a:p>
          <a:endParaRPr lang="es-CL"/>
        </a:p>
      </dgm:t>
    </dgm:pt>
    <dgm:pt modelId="{49D3C2A7-0B7F-427D-907A-47634560530F}" type="sibTrans" cxnId="{6DB12872-DB77-4604-A95A-0DB29D484A18}">
      <dgm:prSet/>
      <dgm:spPr/>
      <dgm:t>
        <a:bodyPr/>
        <a:lstStyle/>
        <a:p>
          <a:endParaRPr lang="es-CL"/>
        </a:p>
      </dgm:t>
    </dgm:pt>
    <dgm:pt modelId="{68D4DC2A-544E-44B7-A998-953030B5A954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400" dirty="0" smtClean="0"/>
            <a:t>Concurso anual; dos Categorías; Tradicionales; Transición y que fomentan el arte y la cultura.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700" dirty="0"/>
        </a:p>
      </dgm:t>
    </dgm:pt>
    <dgm:pt modelId="{66CBD83A-483D-4DA2-99BA-04629C6A942C}" type="parTrans" cxnId="{6EE98964-4EE5-4C8B-BC57-A4C8583DF7EF}">
      <dgm:prSet/>
      <dgm:spPr/>
      <dgm:t>
        <a:bodyPr/>
        <a:lstStyle/>
        <a:p>
          <a:endParaRPr lang="es-CL"/>
        </a:p>
      </dgm:t>
    </dgm:pt>
    <dgm:pt modelId="{51FA2729-EE85-454B-8B37-4B948B06F758}" type="sibTrans" cxnId="{6EE98964-4EE5-4C8B-BC57-A4C8583DF7EF}">
      <dgm:prSet/>
      <dgm:spPr/>
      <dgm:t>
        <a:bodyPr/>
        <a:lstStyle/>
        <a:p>
          <a:endParaRPr lang="es-CL"/>
        </a:p>
      </dgm:t>
    </dgm:pt>
    <dgm:pt modelId="{4DBBE7CA-2126-41CF-8B30-77A01FC376AB}">
      <dgm:prSet phldrT="[Texto]"/>
      <dgm:spPr/>
      <dgm:t>
        <a:bodyPr/>
        <a:lstStyle/>
        <a:p>
          <a:r>
            <a:rPr lang="es-CL" dirty="0" smtClean="0"/>
            <a:t>FNEA </a:t>
          </a:r>
          <a:endParaRPr lang="es-CL" dirty="0"/>
        </a:p>
      </dgm:t>
    </dgm:pt>
    <dgm:pt modelId="{BD3D5681-8C7B-45C9-9882-8771F6319C56}" type="parTrans" cxnId="{A371AF23-4499-47EF-B5B5-AB7FA138C6F7}">
      <dgm:prSet/>
      <dgm:spPr/>
      <dgm:t>
        <a:bodyPr/>
        <a:lstStyle/>
        <a:p>
          <a:endParaRPr lang="es-CL"/>
        </a:p>
      </dgm:t>
    </dgm:pt>
    <dgm:pt modelId="{F35235B2-3A02-4BD8-BA24-202656261ED3}" type="sibTrans" cxnId="{A371AF23-4499-47EF-B5B5-AB7FA138C6F7}">
      <dgm:prSet/>
      <dgm:spPr/>
      <dgm:t>
        <a:bodyPr/>
        <a:lstStyle/>
        <a:p>
          <a:endParaRPr lang="es-CL"/>
        </a:p>
      </dgm:t>
    </dgm:pt>
    <dgm:pt modelId="{481A9302-83AB-4332-8064-4ACDC8ACFAE1}" type="pres">
      <dgm:prSet presAssocID="{C18A12CC-65E5-4D22-B387-CE6F3C893B90}" presName="Name0" presStyleCnt="0">
        <dgm:presLayoutVars>
          <dgm:dir/>
          <dgm:resizeHandles val="exact"/>
        </dgm:presLayoutVars>
      </dgm:prSet>
      <dgm:spPr/>
    </dgm:pt>
    <dgm:pt modelId="{04FE7711-0DF5-4DBD-8AAF-D3F65CB46BFC}" type="pres">
      <dgm:prSet presAssocID="{C18A12CC-65E5-4D22-B387-CE6F3C893B90}" presName="vNodes" presStyleCnt="0"/>
      <dgm:spPr/>
    </dgm:pt>
    <dgm:pt modelId="{5D0FD557-8B7F-46B4-8A1E-430FB800BC06}" type="pres">
      <dgm:prSet presAssocID="{0CE1ED5F-A2C6-43FB-9839-8D527B9EA7D9}" presName="node" presStyleLbl="node1" presStyleIdx="0" presStyleCnt="3" custScaleX="194712" custScaleY="11637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8F29893-945E-4BA7-B389-B881C84A053C}" type="pres">
      <dgm:prSet presAssocID="{49D3C2A7-0B7F-427D-907A-47634560530F}" presName="spacerT" presStyleCnt="0"/>
      <dgm:spPr/>
    </dgm:pt>
    <dgm:pt modelId="{6553AC8D-DE35-434C-BB90-37B4B52E3BCF}" type="pres">
      <dgm:prSet presAssocID="{49D3C2A7-0B7F-427D-907A-47634560530F}" presName="sibTrans" presStyleLbl="sibTrans2D1" presStyleIdx="0" presStyleCnt="2"/>
      <dgm:spPr/>
      <dgm:t>
        <a:bodyPr/>
        <a:lstStyle/>
        <a:p>
          <a:endParaRPr lang="es-CL"/>
        </a:p>
      </dgm:t>
    </dgm:pt>
    <dgm:pt modelId="{D1ACFAF6-21A1-431F-8ED8-2BD54255F113}" type="pres">
      <dgm:prSet presAssocID="{49D3C2A7-0B7F-427D-907A-47634560530F}" presName="spacerB" presStyleCnt="0"/>
      <dgm:spPr/>
    </dgm:pt>
    <dgm:pt modelId="{28830998-7D9C-40DE-A144-DAFDD6E3D30A}" type="pres">
      <dgm:prSet presAssocID="{68D4DC2A-544E-44B7-A998-953030B5A954}" presName="node" presStyleLbl="node1" presStyleIdx="1" presStyleCnt="3" custScaleX="185804" custScaleY="899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4E0E234-E167-4A50-BD8E-DFA646556610}" type="pres">
      <dgm:prSet presAssocID="{C18A12CC-65E5-4D22-B387-CE6F3C893B90}" presName="sibTransLast" presStyleLbl="sibTrans2D1" presStyleIdx="1" presStyleCnt="2"/>
      <dgm:spPr/>
      <dgm:t>
        <a:bodyPr/>
        <a:lstStyle/>
        <a:p>
          <a:endParaRPr lang="es-CL"/>
        </a:p>
      </dgm:t>
    </dgm:pt>
    <dgm:pt modelId="{72C6F890-AA1B-490B-AF60-DAB67FECE74B}" type="pres">
      <dgm:prSet presAssocID="{C18A12CC-65E5-4D22-B387-CE6F3C893B90}" presName="connectorText" presStyleLbl="sibTrans2D1" presStyleIdx="1" presStyleCnt="2"/>
      <dgm:spPr/>
      <dgm:t>
        <a:bodyPr/>
        <a:lstStyle/>
        <a:p>
          <a:endParaRPr lang="es-CL"/>
        </a:p>
      </dgm:t>
    </dgm:pt>
    <dgm:pt modelId="{2B1644CC-2733-4EBA-9F4E-917DAF9F8C96}" type="pres">
      <dgm:prSet presAssocID="{C18A12CC-65E5-4D22-B387-CE6F3C893B9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2F1863A-54E4-452A-B6D0-E90A50E440BD}" type="presOf" srcId="{49D3C2A7-0B7F-427D-907A-47634560530F}" destId="{6553AC8D-DE35-434C-BB90-37B4B52E3BCF}" srcOrd="0" destOrd="0" presId="urn:microsoft.com/office/officeart/2005/8/layout/equation2"/>
    <dgm:cxn modelId="{7F7F9245-0893-4480-9638-328EBAF7615A}" type="presOf" srcId="{C18A12CC-65E5-4D22-B387-CE6F3C893B90}" destId="{481A9302-83AB-4332-8064-4ACDC8ACFAE1}" srcOrd="0" destOrd="0" presId="urn:microsoft.com/office/officeart/2005/8/layout/equation2"/>
    <dgm:cxn modelId="{7C598A37-CC37-465D-A44D-0A5AAD5D6066}" type="presOf" srcId="{68D4DC2A-544E-44B7-A998-953030B5A954}" destId="{28830998-7D9C-40DE-A144-DAFDD6E3D30A}" srcOrd="0" destOrd="0" presId="urn:microsoft.com/office/officeart/2005/8/layout/equation2"/>
    <dgm:cxn modelId="{6DAE8664-97FF-4C02-9397-ED58A737ED23}" type="presOf" srcId="{0CE1ED5F-A2C6-43FB-9839-8D527B9EA7D9}" destId="{5D0FD557-8B7F-46B4-8A1E-430FB800BC06}" srcOrd="0" destOrd="0" presId="urn:microsoft.com/office/officeart/2005/8/layout/equation2"/>
    <dgm:cxn modelId="{6EE98964-4EE5-4C8B-BC57-A4C8583DF7EF}" srcId="{C18A12CC-65E5-4D22-B387-CE6F3C893B90}" destId="{68D4DC2A-544E-44B7-A998-953030B5A954}" srcOrd="1" destOrd="0" parTransId="{66CBD83A-483D-4DA2-99BA-04629C6A942C}" sibTransId="{51FA2729-EE85-454B-8B37-4B948B06F758}"/>
    <dgm:cxn modelId="{00ED872D-34F5-4421-A79D-93B0876F2705}" type="presOf" srcId="{4DBBE7CA-2126-41CF-8B30-77A01FC376AB}" destId="{2B1644CC-2733-4EBA-9F4E-917DAF9F8C96}" srcOrd="0" destOrd="0" presId="urn:microsoft.com/office/officeart/2005/8/layout/equation2"/>
    <dgm:cxn modelId="{B8587B1E-6E3D-4906-A970-B9D3FB8073CB}" type="presOf" srcId="{51FA2729-EE85-454B-8B37-4B948B06F758}" destId="{72C6F890-AA1B-490B-AF60-DAB67FECE74B}" srcOrd="1" destOrd="0" presId="urn:microsoft.com/office/officeart/2005/8/layout/equation2"/>
    <dgm:cxn modelId="{6DB12872-DB77-4604-A95A-0DB29D484A18}" srcId="{C18A12CC-65E5-4D22-B387-CE6F3C893B90}" destId="{0CE1ED5F-A2C6-43FB-9839-8D527B9EA7D9}" srcOrd="0" destOrd="0" parTransId="{D6027DC8-E1F1-4826-B83A-5FD74E10E5F8}" sibTransId="{49D3C2A7-0B7F-427D-907A-47634560530F}"/>
    <dgm:cxn modelId="{11F8DC97-802E-43D0-AEBE-BE57E8042E1C}" type="presOf" srcId="{51FA2729-EE85-454B-8B37-4B948B06F758}" destId="{14E0E234-E167-4A50-BD8E-DFA646556610}" srcOrd="0" destOrd="0" presId="urn:microsoft.com/office/officeart/2005/8/layout/equation2"/>
    <dgm:cxn modelId="{A371AF23-4499-47EF-B5B5-AB7FA138C6F7}" srcId="{C18A12CC-65E5-4D22-B387-CE6F3C893B90}" destId="{4DBBE7CA-2126-41CF-8B30-77A01FC376AB}" srcOrd="2" destOrd="0" parTransId="{BD3D5681-8C7B-45C9-9882-8771F6319C56}" sibTransId="{F35235B2-3A02-4BD8-BA24-202656261ED3}"/>
    <dgm:cxn modelId="{FCA7FCEB-376A-4C48-AA87-3CCFD0171EF0}" type="presParOf" srcId="{481A9302-83AB-4332-8064-4ACDC8ACFAE1}" destId="{04FE7711-0DF5-4DBD-8AAF-D3F65CB46BFC}" srcOrd="0" destOrd="0" presId="urn:microsoft.com/office/officeart/2005/8/layout/equation2"/>
    <dgm:cxn modelId="{8578DC8F-5C6B-44D2-A3AC-50A6AE639CA5}" type="presParOf" srcId="{04FE7711-0DF5-4DBD-8AAF-D3F65CB46BFC}" destId="{5D0FD557-8B7F-46B4-8A1E-430FB800BC06}" srcOrd="0" destOrd="0" presId="urn:microsoft.com/office/officeart/2005/8/layout/equation2"/>
    <dgm:cxn modelId="{D95E270A-043C-45EB-877F-5BFFA8B92F11}" type="presParOf" srcId="{04FE7711-0DF5-4DBD-8AAF-D3F65CB46BFC}" destId="{48F29893-945E-4BA7-B389-B881C84A053C}" srcOrd="1" destOrd="0" presId="urn:microsoft.com/office/officeart/2005/8/layout/equation2"/>
    <dgm:cxn modelId="{F2C6DC5F-BF8C-424C-90F3-67F5E939EB3F}" type="presParOf" srcId="{04FE7711-0DF5-4DBD-8AAF-D3F65CB46BFC}" destId="{6553AC8D-DE35-434C-BB90-37B4B52E3BCF}" srcOrd="2" destOrd="0" presId="urn:microsoft.com/office/officeart/2005/8/layout/equation2"/>
    <dgm:cxn modelId="{1ACFCBC1-B4F8-4AC5-ADAC-CC21E7CE5E7F}" type="presParOf" srcId="{04FE7711-0DF5-4DBD-8AAF-D3F65CB46BFC}" destId="{D1ACFAF6-21A1-431F-8ED8-2BD54255F113}" srcOrd="3" destOrd="0" presId="urn:microsoft.com/office/officeart/2005/8/layout/equation2"/>
    <dgm:cxn modelId="{B6D7D52C-86DF-4D0E-BF0F-559A7B420864}" type="presParOf" srcId="{04FE7711-0DF5-4DBD-8AAF-D3F65CB46BFC}" destId="{28830998-7D9C-40DE-A144-DAFDD6E3D30A}" srcOrd="4" destOrd="0" presId="urn:microsoft.com/office/officeart/2005/8/layout/equation2"/>
    <dgm:cxn modelId="{7C935371-0B45-472A-ADB7-EC3A351E4877}" type="presParOf" srcId="{481A9302-83AB-4332-8064-4ACDC8ACFAE1}" destId="{14E0E234-E167-4A50-BD8E-DFA646556610}" srcOrd="1" destOrd="0" presId="urn:microsoft.com/office/officeart/2005/8/layout/equation2"/>
    <dgm:cxn modelId="{AB33C700-4954-42C4-8835-55A12E5E28C2}" type="presParOf" srcId="{14E0E234-E167-4A50-BD8E-DFA646556610}" destId="{72C6F890-AA1B-490B-AF60-DAB67FECE74B}" srcOrd="0" destOrd="0" presId="urn:microsoft.com/office/officeart/2005/8/layout/equation2"/>
    <dgm:cxn modelId="{91EC0EC2-AA77-4DA8-93EA-3DEFB1EB6A92}" type="presParOf" srcId="{481A9302-83AB-4332-8064-4ACDC8ACFAE1}" destId="{2B1644CC-2733-4EBA-9F4E-917DAF9F8C9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08F078-9484-4494-9CE6-4D40187EFAFF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62AC23C2-7817-4335-A305-00EB0BE3A753}">
      <dgm:prSet phldrT="[Texto]" custT="1"/>
      <dgm:spPr/>
      <dgm:t>
        <a:bodyPr/>
        <a:lstStyle/>
        <a:p>
          <a:r>
            <a:rPr lang="es-CL" sz="1400" dirty="0" smtClean="0"/>
            <a:t>Tradicionales </a:t>
          </a:r>
          <a:endParaRPr lang="es-CL" sz="1400" dirty="0"/>
        </a:p>
      </dgm:t>
    </dgm:pt>
    <dgm:pt modelId="{074E4B72-63D1-449C-9A66-66DB8CE6AD72}" type="parTrans" cxnId="{F98A60A7-023C-408C-B7D7-6018D331D7A1}">
      <dgm:prSet/>
      <dgm:spPr/>
      <dgm:t>
        <a:bodyPr/>
        <a:lstStyle/>
        <a:p>
          <a:endParaRPr lang="es-CL" sz="1400"/>
        </a:p>
      </dgm:t>
    </dgm:pt>
    <dgm:pt modelId="{16B619E1-A32C-47B3-8147-94699053EC9C}" type="sibTrans" cxnId="{F98A60A7-023C-408C-B7D7-6018D331D7A1}">
      <dgm:prSet/>
      <dgm:spPr/>
      <dgm:t>
        <a:bodyPr/>
        <a:lstStyle/>
        <a:p>
          <a:endParaRPr lang="es-CL" sz="1400"/>
        </a:p>
      </dgm:t>
    </dgm:pt>
    <dgm:pt modelId="{34B10713-4AE7-48A6-8D9F-DBDC26F296B6}">
      <dgm:prSet phldrT="[Texto]" custT="1"/>
      <dgm:spPr/>
      <dgm:t>
        <a:bodyPr/>
        <a:lstStyle/>
        <a:p>
          <a:r>
            <a:rPr lang="es-CL" sz="1400" dirty="0" smtClean="0"/>
            <a:t>Universo original del FNEA </a:t>
          </a:r>
          <a:endParaRPr lang="es-CL" sz="1400" dirty="0"/>
        </a:p>
      </dgm:t>
    </dgm:pt>
    <dgm:pt modelId="{5BD092B2-537E-4BDE-A5D5-CD24D2314BAB}" type="parTrans" cxnId="{F3482868-3A53-4FAF-A3C3-B6F9EDE6391E}">
      <dgm:prSet/>
      <dgm:spPr/>
      <dgm:t>
        <a:bodyPr/>
        <a:lstStyle/>
        <a:p>
          <a:endParaRPr lang="es-CL" sz="1400"/>
        </a:p>
      </dgm:t>
    </dgm:pt>
    <dgm:pt modelId="{3E42CA39-0845-41BB-801F-1F3C285A6F0D}" type="sibTrans" cxnId="{F3482868-3A53-4FAF-A3C3-B6F9EDE6391E}">
      <dgm:prSet/>
      <dgm:spPr/>
      <dgm:t>
        <a:bodyPr/>
        <a:lstStyle/>
        <a:p>
          <a:endParaRPr lang="es-CL" sz="1400"/>
        </a:p>
      </dgm:t>
    </dgm:pt>
    <dgm:pt modelId="{3CA204D5-E440-4FF1-9020-FD3448FA4625}">
      <dgm:prSet phldrT="[Texto]" custT="1"/>
      <dgm:spPr/>
      <dgm:t>
        <a:bodyPr/>
        <a:lstStyle/>
        <a:p>
          <a:r>
            <a:rPr lang="es-CL" sz="1400" dirty="0" smtClean="0"/>
            <a:t>Transición</a:t>
          </a:r>
          <a:endParaRPr lang="es-CL" sz="1400" dirty="0"/>
        </a:p>
      </dgm:t>
    </dgm:pt>
    <dgm:pt modelId="{DDE651F1-6E28-481B-89A8-33A5D549D74A}" type="parTrans" cxnId="{CF4C23F1-0319-4EB2-8A3D-A91110A6068B}">
      <dgm:prSet/>
      <dgm:spPr/>
      <dgm:t>
        <a:bodyPr/>
        <a:lstStyle/>
        <a:p>
          <a:endParaRPr lang="es-CL" sz="1400"/>
        </a:p>
      </dgm:t>
    </dgm:pt>
    <dgm:pt modelId="{7DCFC396-82E0-4CD7-B618-E0F1A46D21B4}" type="sibTrans" cxnId="{CF4C23F1-0319-4EB2-8A3D-A91110A6068B}">
      <dgm:prSet/>
      <dgm:spPr/>
      <dgm:t>
        <a:bodyPr/>
        <a:lstStyle/>
        <a:p>
          <a:endParaRPr lang="es-CL" sz="1400"/>
        </a:p>
      </dgm:t>
    </dgm:pt>
    <dgm:pt modelId="{3428890D-DFDE-4FCA-9E66-65437C9483BD}">
      <dgm:prSet phldrT="[Texto]" custT="1"/>
      <dgm:spPr/>
      <dgm:t>
        <a:bodyPr/>
        <a:lstStyle/>
        <a:p>
          <a:r>
            <a:rPr lang="es-CL" sz="1100" dirty="0" smtClean="0"/>
            <a:t>Son escuelas o liceos  que imparten educación formal (JEC y Alumnos propios). </a:t>
          </a:r>
        </a:p>
        <a:p>
          <a:r>
            <a:rPr lang="es-CL" sz="1100" dirty="0" smtClean="0"/>
            <a:t>Dos años ofreciendo al menos 4 horas semanales </a:t>
          </a:r>
          <a:r>
            <a:rPr lang="es-CL" sz="1100" dirty="0" err="1" smtClean="0"/>
            <a:t>eduarts</a:t>
          </a:r>
          <a:r>
            <a:rPr lang="es-CL" sz="1100" dirty="0" smtClean="0"/>
            <a:t>;</a:t>
          </a:r>
        </a:p>
        <a:p>
          <a:r>
            <a:rPr lang="es-CL" sz="1100" dirty="0" smtClean="0"/>
            <a:t>Docentes idóneos;</a:t>
          </a:r>
        </a:p>
        <a:p>
          <a:r>
            <a:rPr lang="es-CL" sz="1100" dirty="0" smtClean="0"/>
            <a:t>Respaldos de estamentos;</a:t>
          </a:r>
        </a:p>
        <a:p>
          <a:r>
            <a:rPr lang="es-CL" sz="1100" dirty="0" smtClean="0"/>
            <a:t>Equipamiento e infraestructura mínima;</a:t>
          </a:r>
        </a:p>
        <a:p>
          <a:r>
            <a:rPr lang="es-CL" sz="1100" dirty="0" smtClean="0"/>
            <a:t>Adscripción nuevo currículum artístico nacional</a:t>
          </a:r>
        </a:p>
        <a:p>
          <a:endParaRPr lang="es-CL" sz="1100" dirty="0"/>
        </a:p>
      </dgm:t>
    </dgm:pt>
    <dgm:pt modelId="{43F5B073-2826-4FC3-8098-DF92B178BA1B}" type="parTrans" cxnId="{05A6C5EC-7AB3-4F77-ACDE-E2B2C7A7451D}">
      <dgm:prSet/>
      <dgm:spPr/>
      <dgm:t>
        <a:bodyPr/>
        <a:lstStyle/>
        <a:p>
          <a:endParaRPr lang="es-CL" sz="1400"/>
        </a:p>
      </dgm:t>
    </dgm:pt>
    <dgm:pt modelId="{B964920A-20F9-4C65-8D22-E37771D79D97}" type="sibTrans" cxnId="{05A6C5EC-7AB3-4F77-ACDE-E2B2C7A7451D}">
      <dgm:prSet/>
      <dgm:spPr/>
      <dgm:t>
        <a:bodyPr/>
        <a:lstStyle/>
        <a:p>
          <a:endParaRPr lang="es-CL" sz="1400"/>
        </a:p>
      </dgm:t>
    </dgm:pt>
    <dgm:pt modelId="{529E3905-F157-4EF1-A67D-BCCB88E3B44A}">
      <dgm:prSet phldrT="[Texto]" custT="1"/>
      <dgm:spPr/>
      <dgm:t>
        <a:bodyPr/>
        <a:lstStyle/>
        <a:p>
          <a:r>
            <a:rPr lang="es-CL" sz="1400" dirty="0" smtClean="0"/>
            <a:t>Reconocimiento como escuelas artísticas.</a:t>
          </a:r>
        </a:p>
        <a:p>
          <a:r>
            <a:rPr lang="es-CL" sz="1400" dirty="0" smtClean="0"/>
            <a:t>Instituciones Sistema educativo formal e informal. </a:t>
          </a:r>
          <a:endParaRPr lang="es-CL" sz="1400" dirty="0"/>
        </a:p>
      </dgm:t>
    </dgm:pt>
    <dgm:pt modelId="{D70AB4E4-DA4E-4EC2-AC48-96817796822F}" type="sibTrans" cxnId="{983B5AE2-BB8B-4549-9276-FE31B6C26576}">
      <dgm:prSet/>
      <dgm:spPr/>
      <dgm:t>
        <a:bodyPr/>
        <a:lstStyle/>
        <a:p>
          <a:endParaRPr lang="es-CL" sz="1400"/>
        </a:p>
      </dgm:t>
    </dgm:pt>
    <dgm:pt modelId="{7B263CD6-47E4-47CF-86F8-87473BCCF26C}" type="parTrans" cxnId="{983B5AE2-BB8B-4549-9276-FE31B6C26576}">
      <dgm:prSet/>
      <dgm:spPr/>
      <dgm:t>
        <a:bodyPr/>
        <a:lstStyle/>
        <a:p>
          <a:endParaRPr lang="es-CL" sz="1400"/>
        </a:p>
      </dgm:t>
    </dgm:pt>
    <dgm:pt modelId="{298676EB-4C6A-4D6F-9A8F-B792B0CDFD04}" type="pres">
      <dgm:prSet presAssocID="{D708F078-9484-4494-9CE6-4D40187EFAF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8EF1B1DD-0E0B-4ABE-AA5D-629F6D9CB15A}" type="pres">
      <dgm:prSet presAssocID="{62AC23C2-7817-4335-A305-00EB0BE3A753}" presName="vertOne" presStyleCnt="0"/>
      <dgm:spPr/>
    </dgm:pt>
    <dgm:pt modelId="{1EDEAE20-53D2-498C-BA41-22B82EF13541}" type="pres">
      <dgm:prSet presAssocID="{62AC23C2-7817-4335-A305-00EB0BE3A753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3B21B85-B7F9-4C0B-B8FF-D47A1DD943E8}" type="pres">
      <dgm:prSet presAssocID="{62AC23C2-7817-4335-A305-00EB0BE3A753}" presName="parTransOne" presStyleCnt="0"/>
      <dgm:spPr/>
    </dgm:pt>
    <dgm:pt modelId="{3B08AA0B-7DAC-48F3-827E-47C570CAA476}" type="pres">
      <dgm:prSet presAssocID="{62AC23C2-7817-4335-A305-00EB0BE3A753}" presName="horzOne" presStyleCnt="0"/>
      <dgm:spPr/>
    </dgm:pt>
    <dgm:pt modelId="{2E55D138-D21B-47C6-85CC-0D0F46DA0374}" type="pres">
      <dgm:prSet presAssocID="{34B10713-4AE7-48A6-8D9F-DBDC26F296B6}" presName="vertTwo" presStyleCnt="0"/>
      <dgm:spPr/>
    </dgm:pt>
    <dgm:pt modelId="{60A29F46-B327-4A2C-9EE7-81A4B8B83CC7}" type="pres">
      <dgm:prSet presAssocID="{34B10713-4AE7-48A6-8D9F-DBDC26F296B6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3DD9235-072C-4E3F-8809-909784FFF008}" type="pres">
      <dgm:prSet presAssocID="{34B10713-4AE7-48A6-8D9F-DBDC26F296B6}" presName="horzTwo" presStyleCnt="0"/>
      <dgm:spPr/>
    </dgm:pt>
    <dgm:pt modelId="{3C7BD5C8-B659-4F7B-8A84-0CC0499C0FC0}" type="pres">
      <dgm:prSet presAssocID="{3E42CA39-0845-41BB-801F-1F3C285A6F0D}" presName="sibSpaceTwo" presStyleCnt="0"/>
      <dgm:spPr/>
    </dgm:pt>
    <dgm:pt modelId="{652F3FF8-7B35-4641-8AD5-84FF4DE6EBD7}" type="pres">
      <dgm:prSet presAssocID="{529E3905-F157-4EF1-A67D-BCCB88E3B44A}" presName="vertTwo" presStyleCnt="0"/>
      <dgm:spPr/>
    </dgm:pt>
    <dgm:pt modelId="{08648F77-E01A-4A44-946F-5CF973987A1B}" type="pres">
      <dgm:prSet presAssocID="{529E3905-F157-4EF1-A67D-BCCB88E3B44A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F61811F0-53C4-40F8-BCA7-92BA771FD3BF}" type="pres">
      <dgm:prSet presAssocID="{529E3905-F157-4EF1-A67D-BCCB88E3B44A}" presName="horzTwo" presStyleCnt="0"/>
      <dgm:spPr/>
    </dgm:pt>
    <dgm:pt modelId="{0F7D96F0-ED67-466D-95AA-06FF52F1B468}" type="pres">
      <dgm:prSet presAssocID="{16B619E1-A32C-47B3-8147-94699053EC9C}" presName="sibSpaceOne" presStyleCnt="0"/>
      <dgm:spPr/>
    </dgm:pt>
    <dgm:pt modelId="{8AB3C139-4788-42E2-8D9B-17CF2F6B70D1}" type="pres">
      <dgm:prSet presAssocID="{3CA204D5-E440-4FF1-9020-FD3448FA4625}" presName="vertOne" presStyleCnt="0"/>
      <dgm:spPr/>
    </dgm:pt>
    <dgm:pt modelId="{194C5A5B-4453-4C2E-B4B0-D69EE49362B9}" type="pres">
      <dgm:prSet presAssocID="{3CA204D5-E440-4FF1-9020-FD3448FA4625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25DAD3D-EF44-4288-A67A-B04052DC61FB}" type="pres">
      <dgm:prSet presAssocID="{3CA204D5-E440-4FF1-9020-FD3448FA4625}" presName="parTransOne" presStyleCnt="0"/>
      <dgm:spPr/>
    </dgm:pt>
    <dgm:pt modelId="{AA86E00B-ECA6-4840-BF78-135B708866D4}" type="pres">
      <dgm:prSet presAssocID="{3CA204D5-E440-4FF1-9020-FD3448FA4625}" presName="horzOne" presStyleCnt="0"/>
      <dgm:spPr/>
    </dgm:pt>
    <dgm:pt modelId="{79E3FB55-C708-4BD0-BDF2-97C56167FFF7}" type="pres">
      <dgm:prSet presAssocID="{3428890D-DFDE-4FCA-9E66-65437C9483BD}" presName="vertTwo" presStyleCnt="0"/>
      <dgm:spPr/>
    </dgm:pt>
    <dgm:pt modelId="{485D0ACF-9722-45CF-80A2-BB9BFFFAE3D6}" type="pres">
      <dgm:prSet presAssocID="{3428890D-DFDE-4FCA-9E66-65437C9483BD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1736B5E-75FC-4264-B5B6-A8F55D03EA1F}" type="pres">
      <dgm:prSet presAssocID="{3428890D-DFDE-4FCA-9E66-65437C9483BD}" presName="horzTwo" presStyleCnt="0"/>
      <dgm:spPr/>
    </dgm:pt>
  </dgm:ptLst>
  <dgm:cxnLst>
    <dgm:cxn modelId="{F3482868-3A53-4FAF-A3C3-B6F9EDE6391E}" srcId="{62AC23C2-7817-4335-A305-00EB0BE3A753}" destId="{34B10713-4AE7-48A6-8D9F-DBDC26F296B6}" srcOrd="0" destOrd="0" parTransId="{5BD092B2-537E-4BDE-A5D5-CD24D2314BAB}" sibTransId="{3E42CA39-0845-41BB-801F-1F3C285A6F0D}"/>
    <dgm:cxn modelId="{A65511FB-ECFD-49EB-8CC3-BB55EFFBC746}" type="presOf" srcId="{3428890D-DFDE-4FCA-9E66-65437C9483BD}" destId="{485D0ACF-9722-45CF-80A2-BB9BFFFAE3D6}" srcOrd="0" destOrd="0" presId="urn:microsoft.com/office/officeart/2005/8/layout/hierarchy4"/>
    <dgm:cxn modelId="{D1983795-03B7-4BD5-8552-2D76C68D5263}" type="presOf" srcId="{62AC23C2-7817-4335-A305-00EB0BE3A753}" destId="{1EDEAE20-53D2-498C-BA41-22B82EF13541}" srcOrd="0" destOrd="0" presId="urn:microsoft.com/office/officeart/2005/8/layout/hierarchy4"/>
    <dgm:cxn modelId="{983B5AE2-BB8B-4549-9276-FE31B6C26576}" srcId="{62AC23C2-7817-4335-A305-00EB0BE3A753}" destId="{529E3905-F157-4EF1-A67D-BCCB88E3B44A}" srcOrd="1" destOrd="0" parTransId="{7B263CD6-47E4-47CF-86F8-87473BCCF26C}" sibTransId="{D70AB4E4-DA4E-4EC2-AC48-96817796822F}"/>
    <dgm:cxn modelId="{99C76DC2-B60C-4B87-A57E-0B3544988403}" type="presOf" srcId="{529E3905-F157-4EF1-A67D-BCCB88E3B44A}" destId="{08648F77-E01A-4A44-946F-5CF973987A1B}" srcOrd="0" destOrd="0" presId="urn:microsoft.com/office/officeart/2005/8/layout/hierarchy4"/>
    <dgm:cxn modelId="{CF4C23F1-0319-4EB2-8A3D-A91110A6068B}" srcId="{D708F078-9484-4494-9CE6-4D40187EFAFF}" destId="{3CA204D5-E440-4FF1-9020-FD3448FA4625}" srcOrd="1" destOrd="0" parTransId="{DDE651F1-6E28-481B-89A8-33A5D549D74A}" sibTransId="{7DCFC396-82E0-4CD7-B618-E0F1A46D21B4}"/>
    <dgm:cxn modelId="{A2C3DA75-5688-4A3D-A3F6-C9CEE216E82C}" type="presOf" srcId="{3CA204D5-E440-4FF1-9020-FD3448FA4625}" destId="{194C5A5B-4453-4C2E-B4B0-D69EE49362B9}" srcOrd="0" destOrd="0" presId="urn:microsoft.com/office/officeart/2005/8/layout/hierarchy4"/>
    <dgm:cxn modelId="{8BDF7A69-124E-46B5-AF02-78BE041183DD}" type="presOf" srcId="{D708F078-9484-4494-9CE6-4D40187EFAFF}" destId="{298676EB-4C6A-4D6F-9A8F-B792B0CDFD04}" srcOrd="0" destOrd="0" presId="urn:microsoft.com/office/officeart/2005/8/layout/hierarchy4"/>
    <dgm:cxn modelId="{05A6C5EC-7AB3-4F77-ACDE-E2B2C7A7451D}" srcId="{3CA204D5-E440-4FF1-9020-FD3448FA4625}" destId="{3428890D-DFDE-4FCA-9E66-65437C9483BD}" srcOrd="0" destOrd="0" parTransId="{43F5B073-2826-4FC3-8098-DF92B178BA1B}" sibTransId="{B964920A-20F9-4C65-8D22-E37771D79D97}"/>
    <dgm:cxn modelId="{F98A60A7-023C-408C-B7D7-6018D331D7A1}" srcId="{D708F078-9484-4494-9CE6-4D40187EFAFF}" destId="{62AC23C2-7817-4335-A305-00EB0BE3A753}" srcOrd="0" destOrd="0" parTransId="{074E4B72-63D1-449C-9A66-66DB8CE6AD72}" sibTransId="{16B619E1-A32C-47B3-8147-94699053EC9C}"/>
    <dgm:cxn modelId="{E88F5D5D-8858-4D64-A966-9B1F1C694004}" type="presOf" srcId="{34B10713-4AE7-48A6-8D9F-DBDC26F296B6}" destId="{60A29F46-B327-4A2C-9EE7-81A4B8B83CC7}" srcOrd="0" destOrd="0" presId="urn:microsoft.com/office/officeart/2005/8/layout/hierarchy4"/>
    <dgm:cxn modelId="{137A9D83-14F6-4C7C-9C89-83FF438D1A64}" type="presParOf" srcId="{298676EB-4C6A-4D6F-9A8F-B792B0CDFD04}" destId="{8EF1B1DD-0E0B-4ABE-AA5D-629F6D9CB15A}" srcOrd="0" destOrd="0" presId="urn:microsoft.com/office/officeart/2005/8/layout/hierarchy4"/>
    <dgm:cxn modelId="{B0F319A8-F7E8-46BE-BA82-360B5C51BC89}" type="presParOf" srcId="{8EF1B1DD-0E0B-4ABE-AA5D-629F6D9CB15A}" destId="{1EDEAE20-53D2-498C-BA41-22B82EF13541}" srcOrd="0" destOrd="0" presId="urn:microsoft.com/office/officeart/2005/8/layout/hierarchy4"/>
    <dgm:cxn modelId="{CE9EFB5B-4FB3-409C-8F3C-10C9B1181AF3}" type="presParOf" srcId="{8EF1B1DD-0E0B-4ABE-AA5D-629F6D9CB15A}" destId="{A3B21B85-B7F9-4C0B-B8FF-D47A1DD943E8}" srcOrd="1" destOrd="0" presId="urn:microsoft.com/office/officeart/2005/8/layout/hierarchy4"/>
    <dgm:cxn modelId="{FBF961F8-9D6D-4374-946A-AE4FC3A84BE1}" type="presParOf" srcId="{8EF1B1DD-0E0B-4ABE-AA5D-629F6D9CB15A}" destId="{3B08AA0B-7DAC-48F3-827E-47C570CAA476}" srcOrd="2" destOrd="0" presId="urn:microsoft.com/office/officeart/2005/8/layout/hierarchy4"/>
    <dgm:cxn modelId="{E9E5069C-4E46-454A-A44D-B6E8BC973770}" type="presParOf" srcId="{3B08AA0B-7DAC-48F3-827E-47C570CAA476}" destId="{2E55D138-D21B-47C6-85CC-0D0F46DA0374}" srcOrd="0" destOrd="0" presId="urn:microsoft.com/office/officeart/2005/8/layout/hierarchy4"/>
    <dgm:cxn modelId="{94462539-3B64-4A6F-87A4-CE51D3A0C9A8}" type="presParOf" srcId="{2E55D138-D21B-47C6-85CC-0D0F46DA0374}" destId="{60A29F46-B327-4A2C-9EE7-81A4B8B83CC7}" srcOrd="0" destOrd="0" presId="urn:microsoft.com/office/officeart/2005/8/layout/hierarchy4"/>
    <dgm:cxn modelId="{125D8D25-A32A-4A55-B66E-E302AADF8DDB}" type="presParOf" srcId="{2E55D138-D21B-47C6-85CC-0D0F46DA0374}" destId="{83DD9235-072C-4E3F-8809-909784FFF008}" srcOrd="1" destOrd="0" presId="urn:microsoft.com/office/officeart/2005/8/layout/hierarchy4"/>
    <dgm:cxn modelId="{6F9C0638-1B8C-4F5F-9B51-CFD7915FEA28}" type="presParOf" srcId="{3B08AA0B-7DAC-48F3-827E-47C570CAA476}" destId="{3C7BD5C8-B659-4F7B-8A84-0CC0499C0FC0}" srcOrd="1" destOrd="0" presId="urn:microsoft.com/office/officeart/2005/8/layout/hierarchy4"/>
    <dgm:cxn modelId="{3BF51EC2-FABD-438E-BD22-937CA265AA58}" type="presParOf" srcId="{3B08AA0B-7DAC-48F3-827E-47C570CAA476}" destId="{652F3FF8-7B35-4641-8AD5-84FF4DE6EBD7}" srcOrd="2" destOrd="0" presId="urn:microsoft.com/office/officeart/2005/8/layout/hierarchy4"/>
    <dgm:cxn modelId="{CF2D30CC-B3A6-4594-A929-DC7C2E69C8B6}" type="presParOf" srcId="{652F3FF8-7B35-4641-8AD5-84FF4DE6EBD7}" destId="{08648F77-E01A-4A44-946F-5CF973987A1B}" srcOrd="0" destOrd="0" presId="urn:microsoft.com/office/officeart/2005/8/layout/hierarchy4"/>
    <dgm:cxn modelId="{4E46984A-DBE0-4DC4-9CE4-5292B792C030}" type="presParOf" srcId="{652F3FF8-7B35-4641-8AD5-84FF4DE6EBD7}" destId="{F61811F0-53C4-40F8-BCA7-92BA771FD3BF}" srcOrd="1" destOrd="0" presId="urn:microsoft.com/office/officeart/2005/8/layout/hierarchy4"/>
    <dgm:cxn modelId="{1C6319E0-0A88-4BA8-BE4B-A91FD810C7F7}" type="presParOf" srcId="{298676EB-4C6A-4D6F-9A8F-B792B0CDFD04}" destId="{0F7D96F0-ED67-466D-95AA-06FF52F1B468}" srcOrd="1" destOrd="0" presId="urn:microsoft.com/office/officeart/2005/8/layout/hierarchy4"/>
    <dgm:cxn modelId="{10774407-A1A5-4C7F-8880-3BC2C3BB7146}" type="presParOf" srcId="{298676EB-4C6A-4D6F-9A8F-B792B0CDFD04}" destId="{8AB3C139-4788-42E2-8D9B-17CF2F6B70D1}" srcOrd="2" destOrd="0" presId="urn:microsoft.com/office/officeart/2005/8/layout/hierarchy4"/>
    <dgm:cxn modelId="{FE5F8A69-7C1A-4D71-94ED-625DCB6BC328}" type="presParOf" srcId="{8AB3C139-4788-42E2-8D9B-17CF2F6B70D1}" destId="{194C5A5B-4453-4C2E-B4B0-D69EE49362B9}" srcOrd="0" destOrd="0" presId="urn:microsoft.com/office/officeart/2005/8/layout/hierarchy4"/>
    <dgm:cxn modelId="{19D87C18-9049-48D9-B9CB-155315C29914}" type="presParOf" srcId="{8AB3C139-4788-42E2-8D9B-17CF2F6B70D1}" destId="{425DAD3D-EF44-4288-A67A-B04052DC61FB}" srcOrd="1" destOrd="0" presId="urn:microsoft.com/office/officeart/2005/8/layout/hierarchy4"/>
    <dgm:cxn modelId="{FF09776C-88B8-4A38-91FE-56DC3ACC2DE5}" type="presParOf" srcId="{8AB3C139-4788-42E2-8D9B-17CF2F6B70D1}" destId="{AA86E00B-ECA6-4840-BF78-135B708866D4}" srcOrd="2" destOrd="0" presId="urn:microsoft.com/office/officeart/2005/8/layout/hierarchy4"/>
    <dgm:cxn modelId="{CD67318E-5133-49E7-A314-60F2E888627E}" type="presParOf" srcId="{AA86E00B-ECA6-4840-BF78-135B708866D4}" destId="{79E3FB55-C708-4BD0-BDF2-97C56167FFF7}" srcOrd="0" destOrd="0" presId="urn:microsoft.com/office/officeart/2005/8/layout/hierarchy4"/>
    <dgm:cxn modelId="{C8B60606-9505-40C8-BE3E-AF31CB5F97D6}" type="presParOf" srcId="{79E3FB55-C708-4BD0-BDF2-97C56167FFF7}" destId="{485D0ACF-9722-45CF-80A2-BB9BFFFAE3D6}" srcOrd="0" destOrd="0" presId="urn:microsoft.com/office/officeart/2005/8/layout/hierarchy4"/>
    <dgm:cxn modelId="{D65C8CAA-13D2-4A8D-AD0A-AE5D7FE2CD3B}" type="presParOf" srcId="{79E3FB55-C708-4BD0-BDF2-97C56167FFF7}" destId="{C1736B5E-75FC-4264-B5B6-A8F55D03EA1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B98E3D-535E-4086-A05D-A1F6826DE4A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A99E5B6D-1FD1-4DBD-988E-E112D0F94793}">
      <dgm:prSet phldrT="[Texto]" custT="1"/>
      <dgm:spPr/>
      <dgm:t>
        <a:bodyPr/>
        <a:lstStyle/>
        <a:p>
          <a:r>
            <a:rPr lang="es-ES_tradnl" sz="1400" dirty="0" smtClean="0"/>
            <a:t>Tiene  currículum artístico especializado</a:t>
          </a:r>
          <a:endParaRPr lang="es-CL" sz="1400" dirty="0"/>
        </a:p>
      </dgm:t>
    </dgm:pt>
    <dgm:pt modelId="{0D34C2BF-D77B-401B-9D6F-D0630FE7FB76}" type="parTrans" cxnId="{DF13DECA-C064-46F1-9471-F437CB318012}">
      <dgm:prSet/>
      <dgm:spPr/>
      <dgm:t>
        <a:bodyPr/>
        <a:lstStyle/>
        <a:p>
          <a:endParaRPr lang="es-CL"/>
        </a:p>
      </dgm:t>
    </dgm:pt>
    <dgm:pt modelId="{C367D61A-D4B9-44EB-9911-68AA269FE269}" type="sibTrans" cxnId="{DF13DECA-C064-46F1-9471-F437CB318012}">
      <dgm:prSet/>
      <dgm:spPr/>
      <dgm:t>
        <a:bodyPr/>
        <a:lstStyle/>
        <a:p>
          <a:endParaRPr lang="es-CL"/>
        </a:p>
      </dgm:t>
    </dgm:pt>
    <dgm:pt modelId="{AE7FEE56-FAFD-43B8-B438-A398ABF31FDA}">
      <dgm:prSet phldrT="[Texto]" custT="1"/>
      <dgm:spPr/>
      <dgm:t>
        <a:bodyPr/>
        <a:lstStyle/>
        <a:p>
          <a:r>
            <a:rPr lang="es-ES_tradnl" sz="1400" dirty="0" smtClean="0"/>
            <a:t>Docentes idóneos</a:t>
          </a:r>
          <a:endParaRPr lang="es-CL" sz="1400" dirty="0"/>
        </a:p>
      </dgm:t>
    </dgm:pt>
    <dgm:pt modelId="{752019BD-4AF8-4F03-8A64-54814B0694A6}" type="parTrans" cxnId="{AFCA59FE-C4D6-4625-A05F-FCF4CC821C4C}">
      <dgm:prSet/>
      <dgm:spPr/>
      <dgm:t>
        <a:bodyPr/>
        <a:lstStyle/>
        <a:p>
          <a:endParaRPr lang="es-CL"/>
        </a:p>
      </dgm:t>
    </dgm:pt>
    <dgm:pt modelId="{144D358E-A84F-457A-B6DD-4D4F7FD02C92}" type="sibTrans" cxnId="{AFCA59FE-C4D6-4625-A05F-FCF4CC821C4C}">
      <dgm:prSet/>
      <dgm:spPr/>
      <dgm:t>
        <a:bodyPr/>
        <a:lstStyle/>
        <a:p>
          <a:endParaRPr lang="es-CL"/>
        </a:p>
      </dgm:t>
    </dgm:pt>
    <dgm:pt modelId="{C7FF0900-6BC0-4682-A744-3E488B71F1CB}">
      <dgm:prSet phldrT="[Texto]" custT="1"/>
      <dgm:spPr/>
      <dgm:t>
        <a:bodyPr/>
        <a:lstStyle/>
        <a:p>
          <a:r>
            <a:rPr lang="es-ES_tradnl" sz="1400" dirty="0" smtClean="0"/>
            <a:t>Dispone tiempo para implementar currículum</a:t>
          </a:r>
          <a:endParaRPr lang="es-CL" sz="1400" dirty="0"/>
        </a:p>
      </dgm:t>
    </dgm:pt>
    <dgm:pt modelId="{8DD6409D-1E44-4672-BAA3-58A52B647AC6}" type="parTrans" cxnId="{0813E1C5-69B8-461F-A4CE-199F40C184E6}">
      <dgm:prSet/>
      <dgm:spPr/>
      <dgm:t>
        <a:bodyPr/>
        <a:lstStyle/>
        <a:p>
          <a:endParaRPr lang="es-CL"/>
        </a:p>
      </dgm:t>
    </dgm:pt>
    <dgm:pt modelId="{F3C00B02-EF9C-485A-8277-58C95DD1F5CD}" type="sibTrans" cxnId="{0813E1C5-69B8-461F-A4CE-199F40C184E6}">
      <dgm:prSet/>
      <dgm:spPr/>
      <dgm:t>
        <a:bodyPr/>
        <a:lstStyle/>
        <a:p>
          <a:endParaRPr lang="es-CL"/>
        </a:p>
      </dgm:t>
    </dgm:pt>
    <dgm:pt modelId="{CBDC07CC-AA27-4858-9A9A-85FF2FBC2791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Equipamiento, Infraestructura;</a:t>
          </a:r>
        </a:p>
        <a:p>
          <a:pPr defTabSz="208915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1BFA1C22-0AC5-4FAD-87B5-CF9C2B1AEFFA}" type="parTrans" cxnId="{935D4DD7-66D1-4579-A8E2-946C2C4493D9}">
      <dgm:prSet/>
      <dgm:spPr/>
      <dgm:t>
        <a:bodyPr/>
        <a:lstStyle/>
        <a:p>
          <a:endParaRPr lang="es-CL"/>
        </a:p>
      </dgm:t>
    </dgm:pt>
    <dgm:pt modelId="{048753A5-C8AB-4EF5-B631-769B6827E33D}" type="sibTrans" cxnId="{935D4DD7-66D1-4579-A8E2-946C2C4493D9}">
      <dgm:prSet/>
      <dgm:spPr/>
      <dgm:t>
        <a:bodyPr/>
        <a:lstStyle/>
        <a:p>
          <a:endParaRPr lang="es-CL"/>
        </a:p>
      </dgm:t>
    </dgm:pt>
    <dgm:pt modelId="{D8E89954-4F64-4454-A073-0887BB12C353}">
      <dgm:prSet phldrT="[Texto]" custT="1"/>
      <dgm:spPr/>
      <dgm:t>
        <a:bodyPr/>
        <a:lstStyle/>
        <a:p>
          <a:pPr marL="0" marR="0" indent="0" defTabSz="208915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Alianzas estratégicas</a:t>
          </a:r>
        </a:p>
        <a:p>
          <a:pPr defTabSz="208915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E5CE55EB-013D-4497-8AC8-C578044B779F}" type="parTrans" cxnId="{52281F41-F1DF-48B3-9E42-48A3FCDEBEE2}">
      <dgm:prSet/>
      <dgm:spPr/>
      <dgm:t>
        <a:bodyPr/>
        <a:lstStyle/>
        <a:p>
          <a:endParaRPr lang="es-CL"/>
        </a:p>
      </dgm:t>
    </dgm:pt>
    <dgm:pt modelId="{249CCE6E-6C56-45A1-92C8-538240904122}" type="sibTrans" cxnId="{52281F41-F1DF-48B3-9E42-48A3FCDEBEE2}">
      <dgm:prSet/>
      <dgm:spPr/>
      <dgm:t>
        <a:bodyPr/>
        <a:lstStyle/>
        <a:p>
          <a:endParaRPr lang="es-CL"/>
        </a:p>
      </dgm:t>
    </dgm:pt>
    <dgm:pt modelId="{80E1F405-BBB2-40E0-BAA6-2AC61A5CAAB7}">
      <dgm:prSet phldrT="[Texto]" custT="1"/>
      <dgm:spPr/>
      <dgm:t>
        <a:bodyPr/>
        <a:lstStyle/>
        <a:p>
          <a:pPr marR="0" defTabSz="1289050" eaLnBrk="1" fontAlgn="auto" latinLnBrk="0" hangingPunct="1"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es-ES_tradnl" sz="14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Ofrece, al menos, dos lenguajes artísticos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F569988C-BAB1-4AF1-BFF8-F36BC3F0FCAF}" type="parTrans" cxnId="{BC260A57-C2A5-4F7D-93EA-A254DB0DAC16}">
      <dgm:prSet/>
      <dgm:spPr/>
      <dgm:t>
        <a:bodyPr/>
        <a:lstStyle/>
        <a:p>
          <a:endParaRPr lang="es-CL"/>
        </a:p>
      </dgm:t>
    </dgm:pt>
    <dgm:pt modelId="{FDC852E0-C224-4218-872A-958C1BB630E9}" type="sibTrans" cxnId="{BC260A57-C2A5-4F7D-93EA-A254DB0DAC16}">
      <dgm:prSet/>
      <dgm:spPr/>
      <dgm:t>
        <a:bodyPr/>
        <a:lstStyle/>
        <a:p>
          <a:endParaRPr lang="es-CL"/>
        </a:p>
      </dgm:t>
    </dgm:pt>
    <dgm:pt modelId="{15C7AE89-E270-4CEB-AA4C-4D7115764BB1}">
      <dgm:prSet phldrT="[Texto]" custT="1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es-ES_tradnl" sz="1400" dirty="0" smtClean="0"/>
            <a:t>Formación orientada a la especialización en artes;</a:t>
          </a:r>
        </a:p>
        <a:p>
          <a:endParaRPr lang="es-CL" sz="1400" dirty="0"/>
        </a:p>
      </dgm:t>
    </dgm:pt>
    <dgm:pt modelId="{DE50A2BD-B6DC-40B2-AB7A-8CCCF926C3B5}" type="parTrans" cxnId="{AA9524A7-2228-438A-B85B-2181CFB7266F}">
      <dgm:prSet/>
      <dgm:spPr/>
      <dgm:t>
        <a:bodyPr/>
        <a:lstStyle/>
        <a:p>
          <a:endParaRPr lang="es-CL"/>
        </a:p>
      </dgm:t>
    </dgm:pt>
    <dgm:pt modelId="{1BAB886B-C451-4E46-BD1B-37DDC2550614}" type="sibTrans" cxnId="{AA9524A7-2228-438A-B85B-2181CFB7266F}">
      <dgm:prSet/>
      <dgm:spPr/>
      <dgm:t>
        <a:bodyPr/>
        <a:lstStyle/>
        <a:p>
          <a:endParaRPr lang="es-CL"/>
        </a:p>
      </dgm:t>
    </dgm:pt>
    <dgm:pt modelId="{C3447EC1-9B8F-4C01-AD14-4760433997FF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Oferta educativa seria con proyección (continuidad estudios, campo laboral)</a:t>
          </a:r>
          <a:endParaRPr lang="es-ES" sz="1400" dirty="0" smtClean="0"/>
        </a:p>
        <a:p>
          <a:pPr defTabSz="160020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920F033D-C778-423C-8A35-EEB485D942B5}" type="parTrans" cxnId="{BBBED32C-D6CD-46E5-9FE7-FB4A37C4673F}">
      <dgm:prSet/>
      <dgm:spPr/>
      <dgm:t>
        <a:bodyPr/>
        <a:lstStyle/>
        <a:p>
          <a:endParaRPr lang="es-CL"/>
        </a:p>
      </dgm:t>
    </dgm:pt>
    <dgm:pt modelId="{ED2FFF81-B64C-4299-B9E9-511F98E60A7E}" type="sibTrans" cxnId="{BBBED32C-D6CD-46E5-9FE7-FB4A37C4673F}">
      <dgm:prSet/>
      <dgm:spPr/>
      <dgm:t>
        <a:bodyPr/>
        <a:lstStyle/>
        <a:p>
          <a:endParaRPr lang="es-CL"/>
        </a:p>
      </dgm:t>
    </dgm:pt>
    <dgm:pt modelId="{B559F0BE-C7D3-4023-A28A-783D530ACA2E}">
      <dgm:prSet phldrT="[Texto]" custT="1"/>
      <dgm:spPr/>
      <dgm:t>
        <a:bodyPr/>
        <a:lstStyle/>
        <a:p>
          <a:r>
            <a:rPr lang="es-ES_tradnl" sz="1400" dirty="0" smtClean="0"/>
            <a:t>Estructura de gestión orientada al arte</a:t>
          </a:r>
          <a:endParaRPr lang="es-CL" sz="1400" dirty="0"/>
        </a:p>
      </dgm:t>
    </dgm:pt>
    <dgm:pt modelId="{8A2D5729-0CE2-440D-B0B8-8017C05015BB}" type="parTrans" cxnId="{0E336D21-2BA5-4DFC-9D96-B18F26791025}">
      <dgm:prSet/>
      <dgm:spPr/>
      <dgm:t>
        <a:bodyPr/>
        <a:lstStyle/>
        <a:p>
          <a:endParaRPr lang="es-CL"/>
        </a:p>
      </dgm:t>
    </dgm:pt>
    <dgm:pt modelId="{B139E788-9A21-43B0-B14A-DF4E921E29F9}" type="sibTrans" cxnId="{0E336D21-2BA5-4DFC-9D96-B18F26791025}">
      <dgm:prSet/>
      <dgm:spPr/>
      <dgm:t>
        <a:bodyPr/>
        <a:lstStyle/>
        <a:p>
          <a:endParaRPr lang="es-CL"/>
        </a:p>
      </dgm:t>
    </dgm:pt>
    <dgm:pt modelId="{06B29D0B-3173-4C43-8952-C4D247B0E689}" type="pres">
      <dgm:prSet presAssocID="{BAB98E3D-535E-4086-A05D-A1F6826DE4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EFB55C6-71B3-4323-BD6E-B21FDF29E8B1}" type="pres">
      <dgm:prSet presAssocID="{A99E5B6D-1FD1-4DBD-988E-E112D0F9479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74DC124-4DCE-438D-A805-A013A84FD195}" type="pres">
      <dgm:prSet presAssocID="{C367D61A-D4B9-44EB-9911-68AA269FE269}" presName="sibTrans" presStyleCnt="0"/>
      <dgm:spPr/>
    </dgm:pt>
    <dgm:pt modelId="{E20C2BF8-E84C-4981-BB24-2FC7F39CE693}" type="pres">
      <dgm:prSet presAssocID="{AE7FEE56-FAFD-43B8-B438-A398ABF31FDA}" presName="node" presStyleLbl="node1" presStyleIdx="1" presStyleCnt="9" custLinFactNeighborX="-1453" custLinFactNeighborY="113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7544A7F-B41E-4D50-A813-96F275BC47B6}" type="pres">
      <dgm:prSet presAssocID="{144D358E-A84F-457A-B6DD-4D4F7FD02C92}" presName="sibTrans" presStyleCnt="0"/>
      <dgm:spPr/>
    </dgm:pt>
    <dgm:pt modelId="{978F4F22-127D-47D3-BBB8-88F4F0C7D292}" type="pres">
      <dgm:prSet presAssocID="{C7FF0900-6BC0-4682-A744-3E488B71F1CB}" presName="node" presStyleLbl="node1" presStyleIdx="2" presStyleCnt="9" custScaleX="9385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2427490-EAD7-419A-8088-5A89718D1428}" type="pres">
      <dgm:prSet presAssocID="{F3C00B02-EF9C-485A-8277-58C95DD1F5CD}" presName="sibTrans" presStyleCnt="0"/>
      <dgm:spPr/>
    </dgm:pt>
    <dgm:pt modelId="{CE5B2752-5F63-4E56-9BEE-11A561F10493}" type="pres">
      <dgm:prSet presAssocID="{CBDC07CC-AA27-4858-9A9A-85FF2FBC279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F7EDE96-8BE9-481E-A4A5-B916B690D667}" type="pres">
      <dgm:prSet presAssocID="{048753A5-C8AB-4EF5-B631-769B6827E33D}" presName="sibTrans" presStyleCnt="0"/>
      <dgm:spPr/>
    </dgm:pt>
    <dgm:pt modelId="{36973683-F778-4FBD-AD18-6A40B3FE5DF0}" type="pres">
      <dgm:prSet presAssocID="{D8E89954-4F64-4454-A073-0887BB12C353}" presName="node" presStyleLbl="node1" presStyleIdx="4" presStyleCnt="9" custScaleX="975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3CD83A1-551E-4FB3-9592-2BB96DA4C950}" type="pres">
      <dgm:prSet presAssocID="{249CCE6E-6C56-45A1-92C8-538240904122}" presName="sibTrans" presStyleCnt="0"/>
      <dgm:spPr/>
    </dgm:pt>
    <dgm:pt modelId="{1160738E-2CDB-48B4-A88E-D368D3E9C7D1}" type="pres">
      <dgm:prSet presAssocID="{80E1F405-BBB2-40E0-BAA6-2AC61A5CAAB7}" presName="node" presStyleLbl="node1" presStyleIdx="5" presStyleCnt="9" custScaleX="9746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0B05E0-BDD4-4BC4-90FA-42505377BEB4}" type="pres">
      <dgm:prSet presAssocID="{FDC852E0-C224-4218-872A-958C1BB630E9}" presName="sibTrans" presStyleCnt="0"/>
      <dgm:spPr/>
    </dgm:pt>
    <dgm:pt modelId="{EC9575ED-834D-4768-9D6C-C83377CA3B84}" type="pres">
      <dgm:prSet presAssocID="{15C7AE89-E270-4CEB-AA4C-4D7115764BB1}" presName="node" presStyleLbl="node1" presStyleIdx="6" presStyleCnt="9" custScaleX="975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E056C3D-E1B1-4528-A5B9-5877BE50B064}" type="pres">
      <dgm:prSet presAssocID="{1BAB886B-C451-4E46-BD1B-37DDC2550614}" presName="sibTrans" presStyleCnt="0"/>
      <dgm:spPr/>
    </dgm:pt>
    <dgm:pt modelId="{51A4FABC-087B-4D09-88C5-ACE2B1E7BB49}" type="pres">
      <dgm:prSet presAssocID="{C3447EC1-9B8F-4C01-AD14-4760433997FF}" presName="node" presStyleLbl="node1" presStyleIdx="7" presStyleCnt="9" custScaleX="975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486A9F9-4B84-4F06-BE37-70E36C2645F6}" type="pres">
      <dgm:prSet presAssocID="{ED2FFF81-B64C-4299-B9E9-511F98E60A7E}" presName="sibTrans" presStyleCnt="0"/>
      <dgm:spPr/>
    </dgm:pt>
    <dgm:pt modelId="{67CBEDC7-4E78-45D8-AB23-8C716C3093C6}" type="pres">
      <dgm:prSet presAssocID="{B559F0BE-C7D3-4023-A28A-783D530ACA2E}" presName="node" presStyleLbl="node1" presStyleIdx="8" presStyleCnt="9" custScaleX="975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B63A9674-73A6-4757-9E8B-6838967E778E}" type="presOf" srcId="{C7FF0900-6BC0-4682-A744-3E488B71F1CB}" destId="{978F4F22-127D-47D3-BBB8-88F4F0C7D292}" srcOrd="0" destOrd="0" presId="urn:microsoft.com/office/officeart/2005/8/layout/default"/>
    <dgm:cxn modelId="{BC260A57-C2A5-4F7D-93EA-A254DB0DAC16}" srcId="{BAB98E3D-535E-4086-A05D-A1F6826DE4AD}" destId="{80E1F405-BBB2-40E0-BAA6-2AC61A5CAAB7}" srcOrd="5" destOrd="0" parTransId="{F569988C-BAB1-4AF1-BFF8-F36BC3F0FCAF}" sibTransId="{FDC852E0-C224-4218-872A-958C1BB630E9}"/>
    <dgm:cxn modelId="{935D4DD7-66D1-4579-A8E2-946C2C4493D9}" srcId="{BAB98E3D-535E-4086-A05D-A1F6826DE4AD}" destId="{CBDC07CC-AA27-4858-9A9A-85FF2FBC2791}" srcOrd="3" destOrd="0" parTransId="{1BFA1C22-0AC5-4FAD-87B5-CF9C2B1AEFFA}" sibTransId="{048753A5-C8AB-4EF5-B631-769B6827E33D}"/>
    <dgm:cxn modelId="{52281F41-F1DF-48B3-9E42-48A3FCDEBEE2}" srcId="{BAB98E3D-535E-4086-A05D-A1F6826DE4AD}" destId="{D8E89954-4F64-4454-A073-0887BB12C353}" srcOrd="4" destOrd="0" parTransId="{E5CE55EB-013D-4497-8AC8-C578044B779F}" sibTransId="{249CCE6E-6C56-45A1-92C8-538240904122}"/>
    <dgm:cxn modelId="{BBBED32C-D6CD-46E5-9FE7-FB4A37C4673F}" srcId="{BAB98E3D-535E-4086-A05D-A1F6826DE4AD}" destId="{C3447EC1-9B8F-4C01-AD14-4760433997FF}" srcOrd="7" destOrd="0" parTransId="{920F033D-C778-423C-8A35-EEB485D942B5}" sibTransId="{ED2FFF81-B64C-4299-B9E9-511F98E60A7E}"/>
    <dgm:cxn modelId="{AFCA59FE-C4D6-4625-A05F-FCF4CC821C4C}" srcId="{BAB98E3D-535E-4086-A05D-A1F6826DE4AD}" destId="{AE7FEE56-FAFD-43B8-B438-A398ABF31FDA}" srcOrd="1" destOrd="0" parTransId="{752019BD-4AF8-4F03-8A64-54814B0694A6}" sibTransId="{144D358E-A84F-457A-B6DD-4D4F7FD02C92}"/>
    <dgm:cxn modelId="{F159F595-2DCB-4D5A-B66C-D07C2B8C3001}" type="presOf" srcId="{B559F0BE-C7D3-4023-A28A-783D530ACA2E}" destId="{67CBEDC7-4E78-45D8-AB23-8C716C3093C6}" srcOrd="0" destOrd="0" presId="urn:microsoft.com/office/officeart/2005/8/layout/default"/>
    <dgm:cxn modelId="{AA9524A7-2228-438A-B85B-2181CFB7266F}" srcId="{BAB98E3D-535E-4086-A05D-A1F6826DE4AD}" destId="{15C7AE89-E270-4CEB-AA4C-4D7115764BB1}" srcOrd="6" destOrd="0" parTransId="{DE50A2BD-B6DC-40B2-AB7A-8CCCF926C3B5}" sibTransId="{1BAB886B-C451-4E46-BD1B-37DDC2550614}"/>
    <dgm:cxn modelId="{D6DBD795-7964-4DF6-A559-25AD1CF604F9}" type="presOf" srcId="{D8E89954-4F64-4454-A073-0887BB12C353}" destId="{36973683-F778-4FBD-AD18-6A40B3FE5DF0}" srcOrd="0" destOrd="0" presId="urn:microsoft.com/office/officeart/2005/8/layout/default"/>
    <dgm:cxn modelId="{0E336D21-2BA5-4DFC-9D96-B18F26791025}" srcId="{BAB98E3D-535E-4086-A05D-A1F6826DE4AD}" destId="{B559F0BE-C7D3-4023-A28A-783D530ACA2E}" srcOrd="8" destOrd="0" parTransId="{8A2D5729-0CE2-440D-B0B8-8017C05015BB}" sibTransId="{B139E788-9A21-43B0-B14A-DF4E921E29F9}"/>
    <dgm:cxn modelId="{0813E1C5-69B8-461F-A4CE-199F40C184E6}" srcId="{BAB98E3D-535E-4086-A05D-A1F6826DE4AD}" destId="{C7FF0900-6BC0-4682-A744-3E488B71F1CB}" srcOrd="2" destOrd="0" parTransId="{8DD6409D-1E44-4672-BAA3-58A52B647AC6}" sibTransId="{F3C00B02-EF9C-485A-8277-58C95DD1F5CD}"/>
    <dgm:cxn modelId="{FD205750-3E1A-47A8-8DEC-2505DE014F76}" type="presOf" srcId="{A99E5B6D-1FD1-4DBD-988E-E112D0F94793}" destId="{EEFB55C6-71B3-4323-BD6E-B21FDF29E8B1}" srcOrd="0" destOrd="0" presId="urn:microsoft.com/office/officeart/2005/8/layout/default"/>
    <dgm:cxn modelId="{9CDEC136-9570-42DC-8701-FC253599BBB9}" type="presOf" srcId="{AE7FEE56-FAFD-43B8-B438-A398ABF31FDA}" destId="{E20C2BF8-E84C-4981-BB24-2FC7F39CE693}" srcOrd="0" destOrd="0" presId="urn:microsoft.com/office/officeart/2005/8/layout/default"/>
    <dgm:cxn modelId="{01FD6749-DB3A-4B86-A6D7-4148DEBB04E1}" type="presOf" srcId="{15C7AE89-E270-4CEB-AA4C-4D7115764BB1}" destId="{EC9575ED-834D-4768-9D6C-C83377CA3B84}" srcOrd="0" destOrd="0" presId="urn:microsoft.com/office/officeart/2005/8/layout/default"/>
    <dgm:cxn modelId="{5E891EED-7975-4241-9EB9-F3F952ED7267}" type="presOf" srcId="{80E1F405-BBB2-40E0-BAA6-2AC61A5CAAB7}" destId="{1160738E-2CDB-48B4-A88E-D368D3E9C7D1}" srcOrd="0" destOrd="0" presId="urn:microsoft.com/office/officeart/2005/8/layout/default"/>
    <dgm:cxn modelId="{FAE10E00-BC64-49D2-BD76-AC4E6839CA1C}" type="presOf" srcId="{C3447EC1-9B8F-4C01-AD14-4760433997FF}" destId="{51A4FABC-087B-4D09-88C5-ACE2B1E7BB49}" srcOrd="0" destOrd="0" presId="urn:microsoft.com/office/officeart/2005/8/layout/default"/>
    <dgm:cxn modelId="{6C0C3EBC-821E-490F-A3FD-66E1591A95A5}" type="presOf" srcId="{CBDC07CC-AA27-4858-9A9A-85FF2FBC2791}" destId="{CE5B2752-5F63-4E56-9BEE-11A561F10493}" srcOrd="0" destOrd="0" presId="urn:microsoft.com/office/officeart/2005/8/layout/default"/>
    <dgm:cxn modelId="{DF13DECA-C064-46F1-9471-F437CB318012}" srcId="{BAB98E3D-535E-4086-A05D-A1F6826DE4AD}" destId="{A99E5B6D-1FD1-4DBD-988E-E112D0F94793}" srcOrd="0" destOrd="0" parTransId="{0D34C2BF-D77B-401B-9D6F-D0630FE7FB76}" sibTransId="{C367D61A-D4B9-44EB-9911-68AA269FE269}"/>
    <dgm:cxn modelId="{CAFE2761-84EC-491F-AA4B-76C121C2FA1E}" type="presOf" srcId="{BAB98E3D-535E-4086-A05D-A1F6826DE4AD}" destId="{06B29D0B-3173-4C43-8952-C4D247B0E689}" srcOrd="0" destOrd="0" presId="urn:microsoft.com/office/officeart/2005/8/layout/default"/>
    <dgm:cxn modelId="{89773A01-D0C2-4F4D-97D2-36AE72F884DB}" type="presParOf" srcId="{06B29D0B-3173-4C43-8952-C4D247B0E689}" destId="{EEFB55C6-71B3-4323-BD6E-B21FDF29E8B1}" srcOrd="0" destOrd="0" presId="urn:microsoft.com/office/officeart/2005/8/layout/default"/>
    <dgm:cxn modelId="{8EB26213-379C-4E61-B1FC-1331F106D6CE}" type="presParOf" srcId="{06B29D0B-3173-4C43-8952-C4D247B0E689}" destId="{D74DC124-4DCE-438D-A805-A013A84FD195}" srcOrd="1" destOrd="0" presId="urn:microsoft.com/office/officeart/2005/8/layout/default"/>
    <dgm:cxn modelId="{ADEABB8D-5E70-43D8-AFBB-C0E67C094C57}" type="presParOf" srcId="{06B29D0B-3173-4C43-8952-C4D247B0E689}" destId="{E20C2BF8-E84C-4981-BB24-2FC7F39CE693}" srcOrd="2" destOrd="0" presId="urn:microsoft.com/office/officeart/2005/8/layout/default"/>
    <dgm:cxn modelId="{9505C6ED-764C-47A9-88B4-A447DE94B186}" type="presParOf" srcId="{06B29D0B-3173-4C43-8952-C4D247B0E689}" destId="{07544A7F-B41E-4D50-A813-96F275BC47B6}" srcOrd="3" destOrd="0" presId="urn:microsoft.com/office/officeart/2005/8/layout/default"/>
    <dgm:cxn modelId="{CB0A4503-D824-4899-8D3B-A267AFFEAC17}" type="presParOf" srcId="{06B29D0B-3173-4C43-8952-C4D247B0E689}" destId="{978F4F22-127D-47D3-BBB8-88F4F0C7D292}" srcOrd="4" destOrd="0" presId="urn:microsoft.com/office/officeart/2005/8/layout/default"/>
    <dgm:cxn modelId="{5590BB6E-13F2-45E3-B8E1-2888BBB28DB4}" type="presParOf" srcId="{06B29D0B-3173-4C43-8952-C4D247B0E689}" destId="{62427490-EAD7-419A-8088-5A89718D1428}" srcOrd="5" destOrd="0" presId="urn:microsoft.com/office/officeart/2005/8/layout/default"/>
    <dgm:cxn modelId="{3C279434-5788-48ED-9D1C-27A7E766606D}" type="presParOf" srcId="{06B29D0B-3173-4C43-8952-C4D247B0E689}" destId="{CE5B2752-5F63-4E56-9BEE-11A561F10493}" srcOrd="6" destOrd="0" presId="urn:microsoft.com/office/officeart/2005/8/layout/default"/>
    <dgm:cxn modelId="{485D24DC-7B2B-408B-AB67-343916D5E791}" type="presParOf" srcId="{06B29D0B-3173-4C43-8952-C4D247B0E689}" destId="{DF7EDE96-8BE9-481E-A4A5-B916B690D667}" srcOrd="7" destOrd="0" presId="urn:microsoft.com/office/officeart/2005/8/layout/default"/>
    <dgm:cxn modelId="{026F3588-6217-4A99-82ED-4AAEC7139939}" type="presParOf" srcId="{06B29D0B-3173-4C43-8952-C4D247B0E689}" destId="{36973683-F778-4FBD-AD18-6A40B3FE5DF0}" srcOrd="8" destOrd="0" presId="urn:microsoft.com/office/officeart/2005/8/layout/default"/>
    <dgm:cxn modelId="{F27C6160-4261-45AA-80AF-DF3F016AB58D}" type="presParOf" srcId="{06B29D0B-3173-4C43-8952-C4D247B0E689}" destId="{43CD83A1-551E-4FB3-9592-2BB96DA4C950}" srcOrd="9" destOrd="0" presId="urn:microsoft.com/office/officeart/2005/8/layout/default"/>
    <dgm:cxn modelId="{50015F00-F77B-4D97-8D75-931B52E05E21}" type="presParOf" srcId="{06B29D0B-3173-4C43-8952-C4D247B0E689}" destId="{1160738E-2CDB-48B4-A88E-D368D3E9C7D1}" srcOrd="10" destOrd="0" presId="urn:microsoft.com/office/officeart/2005/8/layout/default"/>
    <dgm:cxn modelId="{43D12B2A-A5BA-4BC1-8FBF-2F5AFC317302}" type="presParOf" srcId="{06B29D0B-3173-4C43-8952-C4D247B0E689}" destId="{A90B05E0-BDD4-4BC4-90FA-42505377BEB4}" srcOrd="11" destOrd="0" presId="urn:microsoft.com/office/officeart/2005/8/layout/default"/>
    <dgm:cxn modelId="{B1F10514-E056-4630-9486-CA559B18CDEB}" type="presParOf" srcId="{06B29D0B-3173-4C43-8952-C4D247B0E689}" destId="{EC9575ED-834D-4768-9D6C-C83377CA3B84}" srcOrd="12" destOrd="0" presId="urn:microsoft.com/office/officeart/2005/8/layout/default"/>
    <dgm:cxn modelId="{9D333465-9328-40FD-A192-5CD34A285C12}" type="presParOf" srcId="{06B29D0B-3173-4C43-8952-C4D247B0E689}" destId="{BE056C3D-E1B1-4528-A5B9-5877BE50B064}" srcOrd="13" destOrd="0" presId="urn:microsoft.com/office/officeart/2005/8/layout/default"/>
    <dgm:cxn modelId="{C86AEE97-DA84-448B-A8D9-8471FB87349B}" type="presParOf" srcId="{06B29D0B-3173-4C43-8952-C4D247B0E689}" destId="{51A4FABC-087B-4D09-88C5-ACE2B1E7BB49}" srcOrd="14" destOrd="0" presId="urn:microsoft.com/office/officeart/2005/8/layout/default"/>
    <dgm:cxn modelId="{B23B2448-513D-45E5-9937-B866342031E5}" type="presParOf" srcId="{06B29D0B-3173-4C43-8952-C4D247B0E689}" destId="{D486A9F9-4B84-4F06-BE37-70E36C2645F6}" srcOrd="15" destOrd="0" presId="urn:microsoft.com/office/officeart/2005/8/layout/default"/>
    <dgm:cxn modelId="{4CB5496D-08B8-47F2-89F2-F0CF12B775A9}" type="presParOf" srcId="{06B29D0B-3173-4C43-8952-C4D247B0E689}" destId="{67CBEDC7-4E78-45D8-AB23-8C716C3093C6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C04B78-6BD3-41D0-8EB5-6B06321EA9BC}" type="doc">
      <dgm:prSet loTypeId="urn:microsoft.com/office/officeart/2005/8/layout/cycle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03C78064-7C54-4541-B982-8E15F65FDC44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Hasta 2007 inexistencia currículum común 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D8C239B2-25A8-42A8-8724-7064E21E16DA}" type="parTrans" cxnId="{5F19A1EA-1537-444F-8BF6-6C7513C900A0}">
      <dgm:prSet/>
      <dgm:spPr/>
      <dgm:t>
        <a:bodyPr/>
        <a:lstStyle/>
        <a:p>
          <a:endParaRPr lang="es-CL"/>
        </a:p>
      </dgm:t>
    </dgm:pt>
    <dgm:pt modelId="{A7E72527-D9D1-4022-ADA1-52C942CB6B74}" type="sibTrans" cxnId="{5F19A1EA-1537-444F-8BF6-6C7513C900A0}">
      <dgm:prSet/>
      <dgm:spPr/>
      <dgm:t>
        <a:bodyPr/>
        <a:lstStyle/>
        <a:p>
          <a:endParaRPr lang="es-CL"/>
        </a:p>
      </dgm:t>
    </dgm:pt>
    <dgm:pt modelId="{518770FF-FA48-4D51-90F2-6E24BBD84C6C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2007 Marco curricular artístico nacional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E62F6B19-E20B-4EBD-93E3-CFB4DE39CDEF}" type="parTrans" cxnId="{CE9C3759-365D-43A5-A722-A4E64C3598D2}">
      <dgm:prSet/>
      <dgm:spPr/>
      <dgm:t>
        <a:bodyPr/>
        <a:lstStyle/>
        <a:p>
          <a:endParaRPr lang="es-CL"/>
        </a:p>
      </dgm:t>
    </dgm:pt>
    <dgm:pt modelId="{A613C344-D656-4270-8AB5-6244E76E4274}" type="sibTrans" cxnId="{CE9C3759-365D-43A5-A722-A4E64C3598D2}">
      <dgm:prSet/>
      <dgm:spPr/>
      <dgm:t>
        <a:bodyPr/>
        <a:lstStyle/>
        <a:p>
          <a:endParaRPr lang="es-CL"/>
        </a:p>
      </dgm:t>
    </dgm:pt>
    <dgm:pt modelId="{268AEE34-5687-4640-B790-B1248E3B95F3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2009 Elaboración Programas estudio Artísticos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017D1334-7182-4F28-B586-46670AAAE42C}" type="parTrans" cxnId="{9DA386BB-2E49-4D06-A1A9-9151C664B528}">
      <dgm:prSet/>
      <dgm:spPr/>
      <dgm:t>
        <a:bodyPr/>
        <a:lstStyle/>
        <a:p>
          <a:endParaRPr lang="es-CL"/>
        </a:p>
      </dgm:t>
    </dgm:pt>
    <dgm:pt modelId="{2D37C009-8948-467E-9108-8FFA8073E1C5}" type="sibTrans" cxnId="{9DA386BB-2E49-4D06-A1A9-9151C664B528}">
      <dgm:prSet/>
      <dgm:spPr/>
      <dgm:t>
        <a:bodyPr/>
        <a:lstStyle/>
        <a:p>
          <a:endParaRPr lang="es-CL"/>
        </a:p>
      </dgm:t>
    </dgm:pt>
    <dgm:pt modelId="{5A6D0576-A817-4757-A6E8-BD027B7A7E2F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2010 Inicio implementación nuevo currículum.</a:t>
          </a:r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0BFDBD4C-E0E4-4B82-8382-79035B7CCCF4}" type="parTrans" cxnId="{C5A7F200-19C3-4F48-A527-F3ADB9A0F1B0}">
      <dgm:prSet/>
      <dgm:spPr/>
      <dgm:t>
        <a:bodyPr/>
        <a:lstStyle/>
        <a:p>
          <a:endParaRPr lang="es-CL"/>
        </a:p>
      </dgm:t>
    </dgm:pt>
    <dgm:pt modelId="{1D5A06F7-A0CD-41C4-9BA8-D1ECB0F70B90}" type="sibTrans" cxnId="{C5A7F200-19C3-4F48-A527-F3ADB9A0F1B0}">
      <dgm:prSet/>
      <dgm:spPr/>
      <dgm:t>
        <a:bodyPr/>
        <a:lstStyle/>
        <a:p>
          <a:endParaRPr lang="es-CL"/>
        </a:p>
      </dgm:t>
    </dgm:pt>
    <dgm:pt modelId="{0C257E06-9D15-4100-B7B8-E4C3B3B9A01D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dirty="0" smtClean="0"/>
            <a:t>Estructura nuevo currículum; lenguajes, ciclos, cursos, menciones (objetivos y contenidos adicionales; objetivos y contenidos terminales FDA) </a:t>
          </a:r>
          <a:endParaRPr lang="es-ES" sz="1200" b="1" dirty="0" smtClean="0"/>
        </a:p>
        <a:p>
          <a:pPr defTabSz="1289050">
            <a:spcBef>
              <a:spcPct val="0"/>
            </a:spcBef>
            <a:spcAft>
              <a:spcPct val="35000"/>
            </a:spcAft>
          </a:pPr>
          <a:endParaRPr lang="es-CL" sz="1200" b="1" dirty="0"/>
        </a:p>
      </dgm:t>
    </dgm:pt>
    <dgm:pt modelId="{4F1BAC48-E78A-4D42-BBEE-599F6394D382}" type="parTrans" cxnId="{C015E9D8-4EC9-4AC9-83CF-0DD29704AF6B}">
      <dgm:prSet/>
      <dgm:spPr/>
      <dgm:t>
        <a:bodyPr/>
        <a:lstStyle/>
        <a:p>
          <a:endParaRPr lang="es-CL"/>
        </a:p>
      </dgm:t>
    </dgm:pt>
    <dgm:pt modelId="{3437CE9C-9100-4955-9BDD-31308B1EA1AB}" type="sibTrans" cxnId="{C015E9D8-4EC9-4AC9-83CF-0DD29704AF6B}">
      <dgm:prSet/>
      <dgm:spPr/>
      <dgm:t>
        <a:bodyPr/>
        <a:lstStyle/>
        <a:p>
          <a:endParaRPr lang="es-CL"/>
        </a:p>
      </dgm:t>
    </dgm:pt>
    <dgm:pt modelId="{E9859B28-7416-48BA-A9B4-362E6FCB197F}" type="pres">
      <dgm:prSet presAssocID="{6CC04B78-6BD3-41D0-8EB5-6B06321EA9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3052719-9D7E-402C-B636-3347194CC434}" type="pres">
      <dgm:prSet presAssocID="{03C78064-7C54-4541-B982-8E15F65FDC44}" presName="node" presStyleLbl="node1" presStyleIdx="0" presStyleCnt="5" custScaleX="2109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09B9797-D5C7-48A9-AC8E-28D2FBA7ACB3}" type="pres">
      <dgm:prSet presAssocID="{03C78064-7C54-4541-B982-8E15F65FDC44}" presName="spNode" presStyleCnt="0"/>
      <dgm:spPr/>
    </dgm:pt>
    <dgm:pt modelId="{C7040968-617C-49E4-990B-8BAE5E70974B}" type="pres">
      <dgm:prSet presAssocID="{A7E72527-D9D1-4022-ADA1-52C942CB6B74}" presName="sibTrans" presStyleLbl="sibTrans1D1" presStyleIdx="0" presStyleCnt="5"/>
      <dgm:spPr/>
      <dgm:t>
        <a:bodyPr/>
        <a:lstStyle/>
        <a:p>
          <a:endParaRPr lang="es-CL"/>
        </a:p>
      </dgm:t>
    </dgm:pt>
    <dgm:pt modelId="{6CA0324A-D896-4932-A9C4-3D3177B74AD2}" type="pres">
      <dgm:prSet presAssocID="{518770FF-FA48-4D51-90F2-6E24BBD84C6C}" presName="node" presStyleLbl="node1" presStyleIdx="1" presStyleCnt="5" custScaleX="2109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6E21C9-2022-4A6E-8146-F383F4FFAAB7}" type="pres">
      <dgm:prSet presAssocID="{518770FF-FA48-4D51-90F2-6E24BBD84C6C}" presName="spNode" presStyleCnt="0"/>
      <dgm:spPr/>
    </dgm:pt>
    <dgm:pt modelId="{18B56F3B-F5FB-4AAE-9E10-D5CD18EC34BF}" type="pres">
      <dgm:prSet presAssocID="{A613C344-D656-4270-8AB5-6244E76E4274}" presName="sibTrans" presStyleLbl="sibTrans1D1" presStyleIdx="1" presStyleCnt="5"/>
      <dgm:spPr/>
      <dgm:t>
        <a:bodyPr/>
        <a:lstStyle/>
        <a:p>
          <a:endParaRPr lang="es-CL"/>
        </a:p>
      </dgm:t>
    </dgm:pt>
    <dgm:pt modelId="{6212C579-D6DB-44E9-880E-0049CCA9D0AB}" type="pres">
      <dgm:prSet presAssocID="{268AEE34-5687-4640-B790-B1248E3B95F3}" presName="node" presStyleLbl="node1" presStyleIdx="2" presStyleCnt="5" custScaleX="210954" custRadScaleRad="119110" custRadScaleInc="-11906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A0B2C43-25A9-430A-B046-FF9D30E16233}" type="pres">
      <dgm:prSet presAssocID="{268AEE34-5687-4640-B790-B1248E3B95F3}" presName="spNode" presStyleCnt="0"/>
      <dgm:spPr/>
    </dgm:pt>
    <dgm:pt modelId="{14A1BC89-3A49-48CF-97BC-F41C0362B414}" type="pres">
      <dgm:prSet presAssocID="{2D37C009-8948-467E-9108-8FFA8073E1C5}" presName="sibTrans" presStyleLbl="sibTrans1D1" presStyleIdx="2" presStyleCnt="5"/>
      <dgm:spPr/>
      <dgm:t>
        <a:bodyPr/>
        <a:lstStyle/>
        <a:p>
          <a:endParaRPr lang="es-CL"/>
        </a:p>
      </dgm:t>
    </dgm:pt>
    <dgm:pt modelId="{8FF00531-49F0-4BC8-B08C-C0D47ED5253F}" type="pres">
      <dgm:prSet presAssocID="{5A6D0576-A817-4757-A6E8-BD027B7A7E2F}" presName="node" presStyleLbl="node1" presStyleIdx="3" presStyleCnt="5" custScaleX="210954" custRadScaleRad="116258" custRadScaleInc="7064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AFCE763-F6CF-43C1-B2F4-FD02960CA69D}" type="pres">
      <dgm:prSet presAssocID="{5A6D0576-A817-4757-A6E8-BD027B7A7E2F}" presName="spNode" presStyleCnt="0"/>
      <dgm:spPr/>
    </dgm:pt>
    <dgm:pt modelId="{F9BA8DAF-4AB8-4DF2-9DF4-8CBF8A06D1F0}" type="pres">
      <dgm:prSet presAssocID="{1D5A06F7-A0CD-41C4-9BA8-D1ECB0F70B90}" presName="sibTrans" presStyleLbl="sibTrans1D1" presStyleIdx="3" presStyleCnt="5"/>
      <dgm:spPr/>
      <dgm:t>
        <a:bodyPr/>
        <a:lstStyle/>
        <a:p>
          <a:endParaRPr lang="es-CL"/>
        </a:p>
      </dgm:t>
    </dgm:pt>
    <dgm:pt modelId="{6B72836A-E62F-43DC-9A01-F73CF7CF1676}" type="pres">
      <dgm:prSet presAssocID="{0C257E06-9D15-4100-B7B8-E4C3B3B9A01D}" presName="node" presStyleLbl="node1" presStyleIdx="4" presStyleCnt="5" custScaleX="21095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00F786C-9E1C-49E1-B3E1-4E9B4A3961D9}" type="pres">
      <dgm:prSet presAssocID="{0C257E06-9D15-4100-B7B8-E4C3B3B9A01D}" presName="spNode" presStyleCnt="0"/>
      <dgm:spPr/>
    </dgm:pt>
    <dgm:pt modelId="{51875388-9666-4263-AD3F-D83F5D9A12AC}" type="pres">
      <dgm:prSet presAssocID="{3437CE9C-9100-4955-9BDD-31308B1EA1AB}" presName="sibTrans" presStyleLbl="sibTrans1D1" presStyleIdx="4" presStyleCnt="5"/>
      <dgm:spPr/>
      <dgm:t>
        <a:bodyPr/>
        <a:lstStyle/>
        <a:p>
          <a:endParaRPr lang="es-CL"/>
        </a:p>
      </dgm:t>
    </dgm:pt>
  </dgm:ptLst>
  <dgm:cxnLst>
    <dgm:cxn modelId="{F3E7F155-A315-4A54-9F83-1126380F6E79}" type="presOf" srcId="{3437CE9C-9100-4955-9BDD-31308B1EA1AB}" destId="{51875388-9666-4263-AD3F-D83F5D9A12AC}" srcOrd="0" destOrd="0" presId="urn:microsoft.com/office/officeart/2005/8/layout/cycle6"/>
    <dgm:cxn modelId="{9DA386BB-2E49-4D06-A1A9-9151C664B528}" srcId="{6CC04B78-6BD3-41D0-8EB5-6B06321EA9BC}" destId="{268AEE34-5687-4640-B790-B1248E3B95F3}" srcOrd="2" destOrd="0" parTransId="{017D1334-7182-4F28-B586-46670AAAE42C}" sibTransId="{2D37C009-8948-467E-9108-8FFA8073E1C5}"/>
    <dgm:cxn modelId="{6A351EE2-C0D9-4DE2-AE3F-50EF75EBAAFE}" type="presOf" srcId="{5A6D0576-A817-4757-A6E8-BD027B7A7E2F}" destId="{8FF00531-49F0-4BC8-B08C-C0D47ED5253F}" srcOrd="0" destOrd="0" presId="urn:microsoft.com/office/officeart/2005/8/layout/cycle6"/>
    <dgm:cxn modelId="{737AF33F-8A9A-493C-93A5-D940DE115553}" type="presOf" srcId="{A7E72527-D9D1-4022-ADA1-52C942CB6B74}" destId="{C7040968-617C-49E4-990B-8BAE5E70974B}" srcOrd="0" destOrd="0" presId="urn:microsoft.com/office/officeart/2005/8/layout/cycle6"/>
    <dgm:cxn modelId="{13217480-14DF-4C90-9F15-4BFD47144BC1}" type="presOf" srcId="{03C78064-7C54-4541-B982-8E15F65FDC44}" destId="{93052719-9D7E-402C-B636-3347194CC434}" srcOrd="0" destOrd="0" presId="urn:microsoft.com/office/officeart/2005/8/layout/cycle6"/>
    <dgm:cxn modelId="{832C6A70-AEF0-49B9-8AB1-BDEEEF178FDC}" type="presOf" srcId="{2D37C009-8948-467E-9108-8FFA8073E1C5}" destId="{14A1BC89-3A49-48CF-97BC-F41C0362B414}" srcOrd="0" destOrd="0" presId="urn:microsoft.com/office/officeart/2005/8/layout/cycle6"/>
    <dgm:cxn modelId="{C015E9D8-4EC9-4AC9-83CF-0DD29704AF6B}" srcId="{6CC04B78-6BD3-41D0-8EB5-6B06321EA9BC}" destId="{0C257E06-9D15-4100-B7B8-E4C3B3B9A01D}" srcOrd="4" destOrd="0" parTransId="{4F1BAC48-E78A-4D42-BBEE-599F6394D382}" sibTransId="{3437CE9C-9100-4955-9BDD-31308B1EA1AB}"/>
    <dgm:cxn modelId="{903914FD-242F-4C10-8055-AE69ACBAA560}" type="presOf" srcId="{1D5A06F7-A0CD-41C4-9BA8-D1ECB0F70B90}" destId="{F9BA8DAF-4AB8-4DF2-9DF4-8CBF8A06D1F0}" srcOrd="0" destOrd="0" presId="urn:microsoft.com/office/officeart/2005/8/layout/cycle6"/>
    <dgm:cxn modelId="{254B5B9F-BC63-4C15-A370-3655B61E63A1}" type="presOf" srcId="{518770FF-FA48-4D51-90F2-6E24BBD84C6C}" destId="{6CA0324A-D896-4932-A9C4-3D3177B74AD2}" srcOrd="0" destOrd="0" presId="urn:microsoft.com/office/officeart/2005/8/layout/cycle6"/>
    <dgm:cxn modelId="{5F19A1EA-1537-444F-8BF6-6C7513C900A0}" srcId="{6CC04B78-6BD3-41D0-8EB5-6B06321EA9BC}" destId="{03C78064-7C54-4541-B982-8E15F65FDC44}" srcOrd="0" destOrd="0" parTransId="{D8C239B2-25A8-42A8-8724-7064E21E16DA}" sibTransId="{A7E72527-D9D1-4022-ADA1-52C942CB6B74}"/>
    <dgm:cxn modelId="{900ED5AC-5078-4AC6-B72A-3BD1DAC50492}" type="presOf" srcId="{A613C344-D656-4270-8AB5-6244E76E4274}" destId="{18B56F3B-F5FB-4AAE-9E10-D5CD18EC34BF}" srcOrd="0" destOrd="0" presId="urn:microsoft.com/office/officeart/2005/8/layout/cycle6"/>
    <dgm:cxn modelId="{C5A7F200-19C3-4F48-A527-F3ADB9A0F1B0}" srcId="{6CC04B78-6BD3-41D0-8EB5-6B06321EA9BC}" destId="{5A6D0576-A817-4757-A6E8-BD027B7A7E2F}" srcOrd="3" destOrd="0" parTransId="{0BFDBD4C-E0E4-4B82-8382-79035B7CCCF4}" sibTransId="{1D5A06F7-A0CD-41C4-9BA8-D1ECB0F70B90}"/>
    <dgm:cxn modelId="{CE9C3759-365D-43A5-A722-A4E64C3598D2}" srcId="{6CC04B78-6BD3-41D0-8EB5-6B06321EA9BC}" destId="{518770FF-FA48-4D51-90F2-6E24BBD84C6C}" srcOrd="1" destOrd="0" parTransId="{E62F6B19-E20B-4EBD-93E3-CFB4DE39CDEF}" sibTransId="{A613C344-D656-4270-8AB5-6244E76E4274}"/>
    <dgm:cxn modelId="{512E4A29-B50B-4103-B80B-0D70B67D4C21}" type="presOf" srcId="{6CC04B78-6BD3-41D0-8EB5-6B06321EA9BC}" destId="{E9859B28-7416-48BA-A9B4-362E6FCB197F}" srcOrd="0" destOrd="0" presId="urn:microsoft.com/office/officeart/2005/8/layout/cycle6"/>
    <dgm:cxn modelId="{CF53E0D5-F772-4078-A166-7F41B9A3DDD0}" type="presOf" srcId="{268AEE34-5687-4640-B790-B1248E3B95F3}" destId="{6212C579-D6DB-44E9-880E-0049CCA9D0AB}" srcOrd="0" destOrd="0" presId="urn:microsoft.com/office/officeart/2005/8/layout/cycle6"/>
    <dgm:cxn modelId="{AC52EE3C-79F0-4246-9A30-4548E333741B}" type="presOf" srcId="{0C257E06-9D15-4100-B7B8-E4C3B3B9A01D}" destId="{6B72836A-E62F-43DC-9A01-F73CF7CF1676}" srcOrd="0" destOrd="0" presId="urn:microsoft.com/office/officeart/2005/8/layout/cycle6"/>
    <dgm:cxn modelId="{2AEBA8CE-DF3D-4034-AC19-D42AAA264A18}" type="presParOf" srcId="{E9859B28-7416-48BA-A9B4-362E6FCB197F}" destId="{93052719-9D7E-402C-B636-3347194CC434}" srcOrd="0" destOrd="0" presId="urn:microsoft.com/office/officeart/2005/8/layout/cycle6"/>
    <dgm:cxn modelId="{7BD15D9F-977C-4125-90ED-2733174661B3}" type="presParOf" srcId="{E9859B28-7416-48BA-A9B4-362E6FCB197F}" destId="{E09B9797-D5C7-48A9-AC8E-28D2FBA7ACB3}" srcOrd="1" destOrd="0" presId="urn:microsoft.com/office/officeart/2005/8/layout/cycle6"/>
    <dgm:cxn modelId="{FABAB2F5-FD25-4741-A237-E0C1137BA22C}" type="presParOf" srcId="{E9859B28-7416-48BA-A9B4-362E6FCB197F}" destId="{C7040968-617C-49E4-990B-8BAE5E70974B}" srcOrd="2" destOrd="0" presId="urn:microsoft.com/office/officeart/2005/8/layout/cycle6"/>
    <dgm:cxn modelId="{772F3F3B-0E00-418F-94C2-6A8602FC93A3}" type="presParOf" srcId="{E9859B28-7416-48BA-A9B4-362E6FCB197F}" destId="{6CA0324A-D896-4932-A9C4-3D3177B74AD2}" srcOrd="3" destOrd="0" presId="urn:microsoft.com/office/officeart/2005/8/layout/cycle6"/>
    <dgm:cxn modelId="{3F499ECE-782E-4371-8858-5706E9A8AD21}" type="presParOf" srcId="{E9859B28-7416-48BA-A9B4-362E6FCB197F}" destId="{D56E21C9-2022-4A6E-8146-F383F4FFAAB7}" srcOrd="4" destOrd="0" presId="urn:microsoft.com/office/officeart/2005/8/layout/cycle6"/>
    <dgm:cxn modelId="{386CCF16-0827-4DCA-ACFC-384298DEB80E}" type="presParOf" srcId="{E9859B28-7416-48BA-A9B4-362E6FCB197F}" destId="{18B56F3B-F5FB-4AAE-9E10-D5CD18EC34BF}" srcOrd="5" destOrd="0" presId="urn:microsoft.com/office/officeart/2005/8/layout/cycle6"/>
    <dgm:cxn modelId="{85E77761-98F3-4314-B51D-CF44C984A0F2}" type="presParOf" srcId="{E9859B28-7416-48BA-A9B4-362E6FCB197F}" destId="{6212C579-D6DB-44E9-880E-0049CCA9D0AB}" srcOrd="6" destOrd="0" presId="urn:microsoft.com/office/officeart/2005/8/layout/cycle6"/>
    <dgm:cxn modelId="{F66A6FB1-BDD0-45A1-87B3-FBFE9B5CE142}" type="presParOf" srcId="{E9859B28-7416-48BA-A9B4-362E6FCB197F}" destId="{2A0B2C43-25A9-430A-B046-FF9D30E16233}" srcOrd="7" destOrd="0" presId="urn:microsoft.com/office/officeart/2005/8/layout/cycle6"/>
    <dgm:cxn modelId="{89E8DAE0-66D9-4802-9283-42DA6535F065}" type="presParOf" srcId="{E9859B28-7416-48BA-A9B4-362E6FCB197F}" destId="{14A1BC89-3A49-48CF-97BC-F41C0362B414}" srcOrd="8" destOrd="0" presId="urn:microsoft.com/office/officeart/2005/8/layout/cycle6"/>
    <dgm:cxn modelId="{6A5DCE36-0B5B-4402-86AA-9B595D0BF2C9}" type="presParOf" srcId="{E9859B28-7416-48BA-A9B4-362E6FCB197F}" destId="{8FF00531-49F0-4BC8-B08C-C0D47ED5253F}" srcOrd="9" destOrd="0" presId="urn:microsoft.com/office/officeart/2005/8/layout/cycle6"/>
    <dgm:cxn modelId="{F914784C-0331-464D-B686-082041FBCD27}" type="presParOf" srcId="{E9859B28-7416-48BA-A9B4-362E6FCB197F}" destId="{2AFCE763-F6CF-43C1-B2F4-FD02960CA69D}" srcOrd="10" destOrd="0" presId="urn:microsoft.com/office/officeart/2005/8/layout/cycle6"/>
    <dgm:cxn modelId="{9C82D3B4-2193-46C8-A934-08EB04E095F2}" type="presParOf" srcId="{E9859B28-7416-48BA-A9B4-362E6FCB197F}" destId="{F9BA8DAF-4AB8-4DF2-9DF4-8CBF8A06D1F0}" srcOrd="11" destOrd="0" presId="urn:microsoft.com/office/officeart/2005/8/layout/cycle6"/>
    <dgm:cxn modelId="{004B0563-2704-496A-AB2F-E2E4363F4DEC}" type="presParOf" srcId="{E9859B28-7416-48BA-A9B4-362E6FCB197F}" destId="{6B72836A-E62F-43DC-9A01-F73CF7CF1676}" srcOrd="12" destOrd="0" presId="urn:microsoft.com/office/officeart/2005/8/layout/cycle6"/>
    <dgm:cxn modelId="{C491397A-867E-41C9-AEC2-9C17E17ACF5B}" type="presParOf" srcId="{E9859B28-7416-48BA-A9B4-362E6FCB197F}" destId="{100F786C-9E1C-49E1-B3E1-4E9B4A3961D9}" srcOrd="13" destOrd="0" presId="urn:microsoft.com/office/officeart/2005/8/layout/cycle6"/>
    <dgm:cxn modelId="{0EC4D291-6443-4DC9-B55B-79D6258A598A}" type="presParOf" srcId="{E9859B28-7416-48BA-A9B4-362E6FCB197F}" destId="{51875388-9666-4263-AD3F-D83F5D9A12A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C18001-7C71-41C0-B7CE-892B13B4465E}" type="doc">
      <dgm:prSet loTypeId="urn:microsoft.com/office/officeart/2005/8/layout/cycle7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4383837E-4163-4911-AD3A-E0F61C47567C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dirty="0" smtClean="0"/>
            <a:t>Evaluación Técnica Regional: Coherencia de la postulación con el proyecto educativo de la Escuela o Liceo postulante, Presupuesto coherente entre los costos y los servicios o compras solicitadas en el proyecto y Aporte al Desarrollo Artístico Local. (40%)</a:t>
          </a:r>
          <a:endParaRPr lang="es-ES" sz="1200" dirty="0" smtClean="0"/>
        </a:p>
        <a:p>
          <a:pPr defTabSz="2000250">
            <a:spcBef>
              <a:spcPct val="0"/>
            </a:spcBef>
            <a:spcAft>
              <a:spcPct val="35000"/>
            </a:spcAft>
          </a:pPr>
          <a:endParaRPr lang="es-CL" sz="1200" dirty="0"/>
        </a:p>
      </dgm:t>
    </dgm:pt>
    <dgm:pt modelId="{C7C49590-07ED-4763-9AFE-B437782EC1EA}" type="parTrans" cxnId="{FEEB36AE-7E36-4B01-856B-3BF872052974}">
      <dgm:prSet/>
      <dgm:spPr/>
      <dgm:t>
        <a:bodyPr/>
        <a:lstStyle/>
        <a:p>
          <a:endParaRPr lang="es-CL"/>
        </a:p>
      </dgm:t>
    </dgm:pt>
    <dgm:pt modelId="{C0F1AAD9-D3A5-4151-A974-DA21400373FC}" type="sibTrans" cxnId="{FEEB36AE-7E36-4B01-856B-3BF872052974}">
      <dgm:prSet/>
      <dgm:spPr/>
      <dgm:t>
        <a:bodyPr/>
        <a:lstStyle/>
        <a:p>
          <a:endParaRPr lang="es-CL"/>
        </a:p>
      </dgm:t>
    </dgm:pt>
    <dgm:pt modelId="{DB76C975-37A8-4453-8D09-449DC44669C8}">
      <dgm:prSet phldrT="[Texto]" custT="1"/>
      <dgm:spPr/>
      <dgm:t>
        <a:bodyPr/>
        <a:lstStyle/>
        <a:p>
          <a:pPr>
            <a:lnSpc>
              <a:spcPct val="90000"/>
            </a:lnSpc>
          </a:pPr>
          <a:endParaRPr lang="es-ES_tradnl" sz="1200" b="1" i="1" dirty="0" smtClean="0"/>
        </a:p>
        <a:p>
          <a:pPr>
            <a:lnSpc>
              <a:spcPct val="90000"/>
            </a:lnSpc>
          </a:pPr>
          <a:endParaRPr lang="es-ES_tradnl" sz="1200" b="1" i="1" dirty="0" smtClean="0"/>
        </a:p>
        <a:p>
          <a:pPr>
            <a:lnSpc>
              <a:spcPct val="90000"/>
            </a:lnSpc>
          </a:pPr>
          <a:r>
            <a:rPr lang="es-ES_tradnl" sz="1200" b="1" i="1" dirty="0" smtClean="0"/>
            <a:t>Evaluación Cualitativa Nacional: Evaluación individual, cualitativa y selección de proyectos. (60%)</a:t>
          </a:r>
        </a:p>
        <a:p>
          <a:pPr>
            <a:lnSpc>
              <a:spcPct val="90000"/>
            </a:lnSpc>
          </a:pPr>
          <a:endParaRPr lang="es-ES_tradnl" sz="1400" i="1" dirty="0" smtClean="0"/>
        </a:p>
        <a:p>
          <a:endParaRPr lang="es-CL" sz="1400" dirty="0"/>
        </a:p>
      </dgm:t>
    </dgm:pt>
    <dgm:pt modelId="{8A54D4B5-62C6-46E1-97A8-A8797439F955}" type="parTrans" cxnId="{93151B6F-5FFA-451B-9497-243646F6204D}">
      <dgm:prSet/>
      <dgm:spPr/>
      <dgm:t>
        <a:bodyPr/>
        <a:lstStyle/>
        <a:p>
          <a:endParaRPr lang="es-CL"/>
        </a:p>
      </dgm:t>
    </dgm:pt>
    <dgm:pt modelId="{0DFB2753-CCF7-43FC-9794-7DAF575D17AF}" type="sibTrans" cxnId="{93151B6F-5FFA-451B-9497-243646F6204D}">
      <dgm:prSet/>
      <dgm:spPr/>
      <dgm:t>
        <a:bodyPr/>
        <a:lstStyle/>
        <a:p>
          <a:endParaRPr lang="es-CL"/>
        </a:p>
      </dgm:t>
    </dgm:pt>
    <dgm:pt modelId="{3A0778C5-47E6-4F19-8ABB-DC3A18168248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dirty="0" smtClean="0"/>
            <a:t>Selección: Puntaje y justificación. </a:t>
          </a:r>
        </a:p>
        <a:p>
          <a:pPr defTabSz="2000250">
            <a:spcBef>
              <a:spcPct val="0"/>
            </a:spcBef>
            <a:spcAft>
              <a:spcPct val="35000"/>
            </a:spcAft>
          </a:pPr>
          <a:endParaRPr lang="es-CL" sz="1400" dirty="0"/>
        </a:p>
      </dgm:t>
    </dgm:pt>
    <dgm:pt modelId="{D74A6307-C54D-4C30-9807-89C5A29EC146}" type="parTrans" cxnId="{0F88D48B-4030-4985-A282-F08C77DC73BB}">
      <dgm:prSet/>
      <dgm:spPr/>
      <dgm:t>
        <a:bodyPr/>
        <a:lstStyle/>
        <a:p>
          <a:endParaRPr lang="es-CL"/>
        </a:p>
      </dgm:t>
    </dgm:pt>
    <dgm:pt modelId="{AE6071C9-7D95-4225-8DA2-D7D9F73E0F47}" type="sibTrans" cxnId="{0F88D48B-4030-4985-A282-F08C77DC73BB}">
      <dgm:prSet/>
      <dgm:spPr/>
      <dgm:t>
        <a:bodyPr/>
        <a:lstStyle/>
        <a:p>
          <a:endParaRPr lang="es-CL"/>
        </a:p>
      </dgm:t>
    </dgm:pt>
    <dgm:pt modelId="{9BA0491A-5F19-44C8-A13C-F8570C3A724A}" type="pres">
      <dgm:prSet presAssocID="{3FC18001-7C71-41C0-B7CE-892B13B446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BD42512-01C9-4E5F-B791-4E3204C85163}" type="pres">
      <dgm:prSet presAssocID="{4383837E-4163-4911-AD3A-E0F61C47567C}" presName="node" presStyleLbl="node1" presStyleIdx="0" presStyleCnt="3" custScaleX="195971" custScaleY="132454" custRadScaleRad="95826" custRadScaleInc="-231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BA1F3E1-1B34-465B-A1CA-345BA3DA2CA0}" type="pres">
      <dgm:prSet presAssocID="{C0F1AAD9-D3A5-4151-A974-DA21400373FC}" presName="sibTrans" presStyleLbl="sibTrans2D1" presStyleIdx="0" presStyleCnt="3"/>
      <dgm:spPr/>
      <dgm:t>
        <a:bodyPr/>
        <a:lstStyle/>
        <a:p>
          <a:endParaRPr lang="es-CL"/>
        </a:p>
      </dgm:t>
    </dgm:pt>
    <dgm:pt modelId="{25EC9850-4606-4833-81B1-7ECA76A0A491}" type="pres">
      <dgm:prSet presAssocID="{C0F1AAD9-D3A5-4151-A974-DA21400373FC}" presName="connectorText" presStyleLbl="sibTrans2D1" presStyleIdx="0" presStyleCnt="3"/>
      <dgm:spPr/>
      <dgm:t>
        <a:bodyPr/>
        <a:lstStyle/>
        <a:p>
          <a:endParaRPr lang="es-CL"/>
        </a:p>
      </dgm:t>
    </dgm:pt>
    <dgm:pt modelId="{F2CCD57E-8809-4453-AAB2-5395394EA9D9}" type="pres">
      <dgm:prSet presAssocID="{DB76C975-37A8-4453-8D09-449DC44669C8}" presName="node" presStyleLbl="node1" presStyleIdx="1" presStyleCnt="3" custScaleX="11320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4CA3982-C7D2-4327-BCD8-960E935CC44F}" type="pres">
      <dgm:prSet presAssocID="{0DFB2753-CCF7-43FC-9794-7DAF575D17AF}" presName="sibTrans" presStyleLbl="sibTrans2D1" presStyleIdx="1" presStyleCnt="3"/>
      <dgm:spPr/>
      <dgm:t>
        <a:bodyPr/>
        <a:lstStyle/>
        <a:p>
          <a:endParaRPr lang="es-CL"/>
        </a:p>
      </dgm:t>
    </dgm:pt>
    <dgm:pt modelId="{D9617FE6-D1D9-4DD8-AE31-35ACE03BF773}" type="pres">
      <dgm:prSet presAssocID="{0DFB2753-CCF7-43FC-9794-7DAF575D17AF}" presName="connectorText" presStyleLbl="sibTrans2D1" presStyleIdx="1" presStyleCnt="3"/>
      <dgm:spPr/>
      <dgm:t>
        <a:bodyPr/>
        <a:lstStyle/>
        <a:p>
          <a:endParaRPr lang="es-CL"/>
        </a:p>
      </dgm:t>
    </dgm:pt>
    <dgm:pt modelId="{A1158FA6-3974-4AEB-90BD-A59634165351}" type="pres">
      <dgm:prSet presAssocID="{3A0778C5-47E6-4F19-8ABB-DC3A1816824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3431F05-7740-4B1E-A458-74E8AFD07013}" type="pres">
      <dgm:prSet presAssocID="{AE6071C9-7D95-4225-8DA2-D7D9F73E0F47}" presName="sibTrans" presStyleLbl="sibTrans2D1" presStyleIdx="2" presStyleCnt="3"/>
      <dgm:spPr/>
      <dgm:t>
        <a:bodyPr/>
        <a:lstStyle/>
        <a:p>
          <a:endParaRPr lang="es-CL"/>
        </a:p>
      </dgm:t>
    </dgm:pt>
    <dgm:pt modelId="{5A67C534-3BE0-4304-A542-F73045E85F5F}" type="pres">
      <dgm:prSet presAssocID="{AE6071C9-7D95-4225-8DA2-D7D9F73E0F47}" presName="connectorText" presStyleLbl="sibTrans2D1" presStyleIdx="2" presStyleCnt="3"/>
      <dgm:spPr/>
      <dgm:t>
        <a:bodyPr/>
        <a:lstStyle/>
        <a:p>
          <a:endParaRPr lang="es-CL"/>
        </a:p>
      </dgm:t>
    </dgm:pt>
  </dgm:ptLst>
  <dgm:cxnLst>
    <dgm:cxn modelId="{23FF0151-B812-4AB2-AFC6-EE9E1E432F89}" type="presOf" srcId="{C0F1AAD9-D3A5-4151-A974-DA21400373FC}" destId="{ABA1F3E1-1B34-465B-A1CA-345BA3DA2CA0}" srcOrd="0" destOrd="0" presId="urn:microsoft.com/office/officeart/2005/8/layout/cycle7"/>
    <dgm:cxn modelId="{FEEB36AE-7E36-4B01-856B-3BF872052974}" srcId="{3FC18001-7C71-41C0-B7CE-892B13B4465E}" destId="{4383837E-4163-4911-AD3A-E0F61C47567C}" srcOrd="0" destOrd="0" parTransId="{C7C49590-07ED-4763-9AFE-B437782EC1EA}" sibTransId="{C0F1AAD9-D3A5-4151-A974-DA21400373FC}"/>
    <dgm:cxn modelId="{0F88D48B-4030-4985-A282-F08C77DC73BB}" srcId="{3FC18001-7C71-41C0-B7CE-892B13B4465E}" destId="{3A0778C5-47E6-4F19-8ABB-DC3A18168248}" srcOrd="2" destOrd="0" parTransId="{D74A6307-C54D-4C30-9807-89C5A29EC146}" sibTransId="{AE6071C9-7D95-4225-8DA2-D7D9F73E0F47}"/>
    <dgm:cxn modelId="{C6CED0F6-0036-4D73-BDB7-881886691043}" type="presOf" srcId="{0DFB2753-CCF7-43FC-9794-7DAF575D17AF}" destId="{34CA3982-C7D2-4327-BCD8-960E935CC44F}" srcOrd="0" destOrd="0" presId="urn:microsoft.com/office/officeart/2005/8/layout/cycle7"/>
    <dgm:cxn modelId="{2797A308-C925-4010-88B8-0371F7A98EFD}" type="presOf" srcId="{C0F1AAD9-D3A5-4151-A974-DA21400373FC}" destId="{25EC9850-4606-4833-81B1-7ECA76A0A491}" srcOrd="1" destOrd="0" presId="urn:microsoft.com/office/officeart/2005/8/layout/cycle7"/>
    <dgm:cxn modelId="{AE6A710F-9118-4CFD-BE7C-6A1025F02BF9}" type="presOf" srcId="{AE6071C9-7D95-4225-8DA2-D7D9F73E0F47}" destId="{5A67C534-3BE0-4304-A542-F73045E85F5F}" srcOrd="1" destOrd="0" presId="urn:microsoft.com/office/officeart/2005/8/layout/cycle7"/>
    <dgm:cxn modelId="{C9717A8C-A1B6-432E-A04E-5A7F395AB573}" type="presOf" srcId="{0DFB2753-CCF7-43FC-9794-7DAF575D17AF}" destId="{D9617FE6-D1D9-4DD8-AE31-35ACE03BF773}" srcOrd="1" destOrd="0" presId="urn:microsoft.com/office/officeart/2005/8/layout/cycle7"/>
    <dgm:cxn modelId="{B72AF9EC-CCFC-4255-AE61-440017D8B04B}" type="presOf" srcId="{3FC18001-7C71-41C0-B7CE-892B13B4465E}" destId="{9BA0491A-5F19-44C8-A13C-F8570C3A724A}" srcOrd="0" destOrd="0" presId="urn:microsoft.com/office/officeart/2005/8/layout/cycle7"/>
    <dgm:cxn modelId="{FEFD9CA4-3F41-403B-8567-15DAC70F7115}" type="presOf" srcId="{3A0778C5-47E6-4F19-8ABB-DC3A18168248}" destId="{A1158FA6-3974-4AEB-90BD-A59634165351}" srcOrd="0" destOrd="0" presId="urn:microsoft.com/office/officeart/2005/8/layout/cycle7"/>
    <dgm:cxn modelId="{CA6CF1C5-863A-4726-BC62-498991A421E4}" type="presOf" srcId="{DB76C975-37A8-4453-8D09-449DC44669C8}" destId="{F2CCD57E-8809-4453-AAB2-5395394EA9D9}" srcOrd="0" destOrd="0" presId="urn:microsoft.com/office/officeart/2005/8/layout/cycle7"/>
    <dgm:cxn modelId="{A7EEC0CC-7766-4FE8-854A-D924FE046FA9}" type="presOf" srcId="{4383837E-4163-4911-AD3A-E0F61C47567C}" destId="{EBD42512-01C9-4E5F-B791-4E3204C85163}" srcOrd="0" destOrd="0" presId="urn:microsoft.com/office/officeart/2005/8/layout/cycle7"/>
    <dgm:cxn modelId="{A6AAFC1D-BE82-4105-958D-234B8D6DE49F}" type="presOf" srcId="{AE6071C9-7D95-4225-8DA2-D7D9F73E0F47}" destId="{03431F05-7740-4B1E-A458-74E8AFD07013}" srcOrd="0" destOrd="0" presId="urn:microsoft.com/office/officeart/2005/8/layout/cycle7"/>
    <dgm:cxn modelId="{93151B6F-5FFA-451B-9497-243646F6204D}" srcId="{3FC18001-7C71-41C0-B7CE-892B13B4465E}" destId="{DB76C975-37A8-4453-8D09-449DC44669C8}" srcOrd="1" destOrd="0" parTransId="{8A54D4B5-62C6-46E1-97A8-A8797439F955}" sibTransId="{0DFB2753-CCF7-43FC-9794-7DAF575D17AF}"/>
    <dgm:cxn modelId="{D50FCAAD-8ECA-43B8-BFE9-C374D8579B45}" type="presParOf" srcId="{9BA0491A-5F19-44C8-A13C-F8570C3A724A}" destId="{EBD42512-01C9-4E5F-B791-4E3204C85163}" srcOrd="0" destOrd="0" presId="urn:microsoft.com/office/officeart/2005/8/layout/cycle7"/>
    <dgm:cxn modelId="{EB0DB704-F234-49B5-A12E-5BE2DCCCB6E0}" type="presParOf" srcId="{9BA0491A-5F19-44C8-A13C-F8570C3A724A}" destId="{ABA1F3E1-1B34-465B-A1CA-345BA3DA2CA0}" srcOrd="1" destOrd="0" presId="urn:microsoft.com/office/officeart/2005/8/layout/cycle7"/>
    <dgm:cxn modelId="{A23B1749-B233-4088-95FB-30EF654B5242}" type="presParOf" srcId="{ABA1F3E1-1B34-465B-A1CA-345BA3DA2CA0}" destId="{25EC9850-4606-4833-81B1-7ECA76A0A491}" srcOrd="0" destOrd="0" presId="urn:microsoft.com/office/officeart/2005/8/layout/cycle7"/>
    <dgm:cxn modelId="{C1CF7299-40F9-442A-B37E-0BE769FEFDCA}" type="presParOf" srcId="{9BA0491A-5F19-44C8-A13C-F8570C3A724A}" destId="{F2CCD57E-8809-4453-AAB2-5395394EA9D9}" srcOrd="2" destOrd="0" presId="urn:microsoft.com/office/officeart/2005/8/layout/cycle7"/>
    <dgm:cxn modelId="{FA1A0642-2BEE-47C9-95F0-7AAF88D9FBE3}" type="presParOf" srcId="{9BA0491A-5F19-44C8-A13C-F8570C3A724A}" destId="{34CA3982-C7D2-4327-BCD8-960E935CC44F}" srcOrd="3" destOrd="0" presId="urn:microsoft.com/office/officeart/2005/8/layout/cycle7"/>
    <dgm:cxn modelId="{5FCA339C-51C3-4AF1-99D6-87D76BBFDD7E}" type="presParOf" srcId="{34CA3982-C7D2-4327-BCD8-960E935CC44F}" destId="{D9617FE6-D1D9-4DD8-AE31-35ACE03BF773}" srcOrd="0" destOrd="0" presId="urn:microsoft.com/office/officeart/2005/8/layout/cycle7"/>
    <dgm:cxn modelId="{9A0B01B9-B879-48D5-ABF5-DC1FBA0D713D}" type="presParOf" srcId="{9BA0491A-5F19-44C8-A13C-F8570C3A724A}" destId="{A1158FA6-3974-4AEB-90BD-A59634165351}" srcOrd="4" destOrd="0" presId="urn:microsoft.com/office/officeart/2005/8/layout/cycle7"/>
    <dgm:cxn modelId="{D09E98E0-6C69-4ADB-A6FF-DEA1AB665CAD}" type="presParOf" srcId="{9BA0491A-5F19-44C8-A13C-F8570C3A724A}" destId="{03431F05-7740-4B1E-A458-74E8AFD07013}" srcOrd="5" destOrd="0" presId="urn:microsoft.com/office/officeart/2005/8/layout/cycle7"/>
    <dgm:cxn modelId="{E50CC05B-CF66-492B-9A51-5685A0B49DEB}" type="presParOf" srcId="{03431F05-7740-4B1E-A458-74E8AFD07013}" destId="{5A67C534-3BE0-4304-A542-F73045E85F5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84150B-98E0-4519-85EE-B253DABDF2AA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28DBACFA-1760-4CA5-BB34-89C48BA6A818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 smtClean="0"/>
            <a:t>Este proceso se entiende como instancias de “diálogo” profesional entre una entidad que presenta un proyecto y un/a especialista que emite una opinión técnica evaluativa que orienta, sugiere, llama la atención, amplía o refuerza ideas o acciones.</a:t>
          </a:r>
          <a:endParaRPr lang="es-CL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dirty="0"/>
        </a:p>
      </dgm:t>
    </dgm:pt>
    <dgm:pt modelId="{56A6640F-43E0-4D62-80A9-D9784604AB47}" type="parTrans" cxnId="{C4E11CC3-42DC-4E4A-8BB3-D3F18B1217C1}">
      <dgm:prSet/>
      <dgm:spPr/>
      <dgm:t>
        <a:bodyPr/>
        <a:lstStyle/>
        <a:p>
          <a:endParaRPr lang="es-CL"/>
        </a:p>
      </dgm:t>
    </dgm:pt>
    <dgm:pt modelId="{DCAB695A-E8F3-4EB7-AFAE-7CCE10827E4C}" type="sibTrans" cxnId="{C4E11CC3-42DC-4E4A-8BB3-D3F18B1217C1}">
      <dgm:prSet/>
      <dgm:spPr/>
      <dgm:t>
        <a:bodyPr/>
        <a:lstStyle/>
        <a:p>
          <a:endParaRPr lang="es-CL"/>
        </a:p>
      </dgm:t>
    </dgm:pt>
    <dgm:pt modelId="{0CBBBD06-B906-4F5A-B4A5-7AB1CAC413BE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00" b="1" dirty="0" smtClean="0"/>
            <a:t>El puntaje</a:t>
          </a:r>
          <a:r>
            <a:rPr lang="es-ES" sz="1000" dirty="0" smtClean="0"/>
            <a:t> se asigna en una escala de 1 a 100 en cada uno de los criterios que constituyen el modelo de referencias evaluativas de cada proyecto, distintos según categoría (Tradicionales, Transición). </a:t>
          </a: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dirty="0"/>
        </a:p>
      </dgm:t>
    </dgm:pt>
    <dgm:pt modelId="{5B0A7C1B-E460-4C5F-86F5-E857E578D0E8}" type="parTrans" cxnId="{BBF16A16-4FCA-4D16-8C2B-93346D28C2A8}">
      <dgm:prSet/>
      <dgm:spPr/>
      <dgm:t>
        <a:bodyPr/>
        <a:lstStyle/>
        <a:p>
          <a:endParaRPr lang="es-CL"/>
        </a:p>
      </dgm:t>
    </dgm:pt>
    <dgm:pt modelId="{FF0A8D61-3B41-4135-BA90-C47044705334}" type="sibTrans" cxnId="{BBF16A16-4FCA-4D16-8C2B-93346D28C2A8}">
      <dgm:prSet/>
      <dgm:spPr/>
      <dgm:t>
        <a:bodyPr/>
        <a:lstStyle/>
        <a:p>
          <a:endParaRPr lang="es-CL"/>
        </a:p>
      </dgm:t>
    </dgm:pt>
    <dgm:pt modelId="{F66B68A3-192D-4758-86F2-2359CB24301E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00" dirty="0" smtClean="0"/>
            <a:t>La </a:t>
          </a:r>
          <a:r>
            <a:rPr lang="es-ES" sz="1000" b="1" dirty="0" smtClean="0"/>
            <a:t>fundamentación </a:t>
          </a:r>
          <a:r>
            <a:rPr lang="es-ES" sz="1000" dirty="0" smtClean="0"/>
            <a:t>corresponde a la argumentación técnica que emite el/la evaluador/a respecto de los méritos del proyecto en referencia a las Bases, el conocimiento técnico, educativo y pedagógico acumulado de la propia especialidad (lenguaje artístico), que respalda (es consistente) el puntaje asignado</a:t>
          </a:r>
          <a:endParaRPr lang="es-CL" sz="1000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dirty="0"/>
        </a:p>
      </dgm:t>
    </dgm:pt>
    <dgm:pt modelId="{BE8E90AE-28D9-4832-8715-9BF819E4D2F7}" type="parTrans" cxnId="{3325C339-AB08-4D6F-A65F-45AE8EFE94AB}">
      <dgm:prSet/>
      <dgm:spPr/>
      <dgm:t>
        <a:bodyPr/>
        <a:lstStyle/>
        <a:p>
          <a:endParaRPr lang="es-CL"/>
        </a:p>
      </dgm:t>
    </dgm:pt>
    <dgm:pt modelId="{9C0CF33C-274E-440D-B76F-278A707A83AC}" type="sibTrans" cxnId="{3325C339-AB08-4D6F-A65F-45AE8EFE94AB}">
      <dgm:prSet/>
      <dgm:spPr/>
      <dgm:t>
        <a:bodyPr/>
        <a:lstStyle/>
        <a:p>
          <a:endParaRPr lang="es-CL"/>
        </a:p>
      </dgm:t>
    </dgm:pt>
    <dgm:pt modelId="{502AD79C-1E70-4742-A336-CD0BE42D3EE5}" type="pres">
      <dgm:prSet presAssocID="{7584150B-98E0-4519-85EE-B253DABDF2A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2155620C-3AB7-4787-AE10-AE0BEDB6640B}" type="pres">
      <dgm:prSet presAssocID="{28DBACFA-1760-4CA5-BB34-89C48BA6A818}" presName="Accent1" presStyleCnt="0"/>
      <dgm:spPr/>
    </dgm:pt>
    <dgm:pt modelId="{107E9860-FAC2-41B8-AB78-4C1822892438}" type="pres">
      <dgm:prSet presAssocID="{28DBACFA-1760-4CA5-BB34-89C48BA6A818}" presName="Accent" presStyleLbl="node1" presStyleIdx="0" presStyleCnt="3" custScaleX="264774" custScaleY="106115"/>
      <dgm:spPr/>
    </dgm:pt>
    <dgm:pt modelId="{9DFBC0CD-EAD8-4DF3-895B-362457BE7AD1}" type="pres">
      <dgm:prSet presAssocID="{28DBACFA-1760-4CA5-BB34-89C48BA6A818}" presName="Parent1" presStyleLbl="revTx" presStyleIdx="0" presStyleCnt="3" custScaleX="306369" custScaleY="147946" custLinFactNeighborX="12155" custLinFactNeighborY="-31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B4C5B5D-E907-41AD-99E3-9B61A4DE8578}" type="pres">
      <dgm:prSet presAssocID="{0CBBBD06-B906-4F5A-B4A5-7AB1CAC413BE}" presName="Accent2" presStyleCnt="0"/>
      <dgm:spPr/>
    </dgm:pt>
    <dgm:pt modelId="{609AF9BD-37D2-4482-B9D0-56A942334125}" type="pres">
      <dgm:prSet presAssocID="{0CBBBD06-B906-4F5A-B4A5-7AB1CAC413BE}" presName="Accent" presStyleLbl="node1" presStyleIdx="1" presStyleCnt="3" custScaleX="209419" custScaleY="105922"/>
      <dgm:spPr/>
    </dgm:pt>
    <dgm:pt modelId="{C07B2BBE-873A-4AA5-8D3F-0F2C4138CE61}" type="pres">
      <dgm:prSet presAssocID="{0CBBBD06-B906-4F5A-B4A5-7AB1CAC413BE}" presName="Parent2" presStyleLbl="revTx" presStyleIdx="1" presStyleCnt="3" custScaleX="275883" custLinFactNeighborX="-7232" custLinFactNeighborY="141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0C45C2F-793B-4E85-B816-473C86DDB4AB}" type="pres">
      <dgm:prSet presAssocID="{F66B68A3-192D-4758-86F2-2359CB24301E}" presName="Accent3" presStyleCnt="0"/>
      <dgm:spPr/>
    </dgm:pt>
    <dgm:pt modelId="{5DD5781B-D348-47C5-8CB0-20F2466889B8}" type="pres">
      <dgm:prSet presAssocID="{F66B68A3-192D-4758-86F2-2359CB24301E}" presName="Accent" presStyleLbl="node1" presStyleIdx="2" presStyleCnt="3" custScaleX="251254"/>
      <dgm:spPr/>
    </dgm:pt>
    <dgm:pt modelId="{661DE387-A4ED-4218-A72F-AC930026263D}" type="pres">
      <dgm:prSet presAssocID="{F66B68A3-192D-4758-86F2-2359CB24301E}" presName="Parent3" presStyleLbl="revTx" presStyleIdx="2" presStyleCnt="3" custScaleX="304831" custLinFactNeighborX="574" custLinFactNeighborY="333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4E11CC3-42DC-4E4A-8BB3-D3F18B1217C1}" srcId="{7584150B-98E0-4519-85EE-B253DABDF2AA}" destId="{28DBACFA-1760-4CA5-BB34-89C48BA6A818}" srcOrd="0" destOrd="0" parTransId="{56A6640F-43E0-4D62-80A9-D9784604AB47}" sibTransId="{DCAB695A-E8F3-4EB7-AFAE-7CCE10827E4C}"/>
    <dgm:cxn modelId="{A1AB5F1F-AA2A-41EB-BD7A-5812920B636F}" type="presOf" srcId="{28DBACFA-1760-4CA5-BB34-89C48BA6A818}" destId="{9DFBC0CD-EAD8-4DF3-895B-362457BE7AD1}" srcOrd="0" destOrd="0" presId="urn:microsoft.com/office/officeart/2009/layout/CircleArrowProcess"/>
    <dgm:cxn modelId="{BBF16A16-4FCA-4D16-8C2B-93346D28C2A8}" srcId="{7584150B-98E0-4519-85EE-B253DABDF2AA}" destId="{0CBBBD06-B906-4F5A-B4A5-7AB1CAC413BE}" srcOrd="1" destOrd="0" parTransId="{5B0A7C1B-E460-4C5F-86F5-E857E578D0E8}" sibTransId="{FF0A8D61-3B41-4135-BA90-C47044705334}"/>
    <dgm:cxn modelId="{3325C339-AB08-4D6F-A65F-45AE8EFE94AB}" srcId="{7584150B-98E0-4519-85EE-B253DABDF2AA}" destId="{F66B68A3-192D-4758-86F2-2359CB24301E}" srcOrd="2" destOrd="0" parTransId="{BE8E90AE-28D9-4832-8715-9BF819E4D2F7}" sibTransId="{9C0CF33C-274E-440D-B76F-278A707A83AC}"/>
    <dgm:cxn modelId="{12CF818E-6A9D-4A75-9E20-104F1E4BA33E}" type="presOf" srcId="{0CBBBD06-B906-4F5A-B4A5-7AB1CAC413BE}" destId="{C07B2BBE-873A-4AA5-8D3F-0F2C4138CE61}" srcOrd="0" destOrd="0" presId="urn:microsoft.com/office/officeart/2009/layout/CircleArrowProcess"/>
    <dgm:cxn modelId="{815BE829-0CF7-44EA-9475-76A734A49D62}" type="presOf" srcId="{7584150B-98E0-4519-85EE-B253DABDF2AA}" destId="{502AD79C-1E70-4742-A336-CD0BE42D3EE5}" srcOrd="0" destOrd="0" presId="urn:microsoft.com/office/officeart/2009/layout/CircleArrowProcess"/>
    <dgm:cxn modelId="{1E628909-CB56-4A59-9311-A7CE633A41AE}" type="presOf" srcId="{F66B68A3-192D-4758-86F2-2359CB24301E}" destId="{661DE387-A4ED-4218-A72F-AC930026263D}" srcOrd="0" destOrd="0" presId="urn:microsoft.com/office/officeart/2009/layout/CircleArrowProcess"/>
    <dgm:cxn modelId="{435CE545-8215-4279-98F6-4122F8851B46}" type="presParOf" srcId="{502AD79C-1E70-4742-A336-CD0BE42D3EE5}" destId="{2155620C-3AB7-4787-AE10-AE0BEDB6640B}" srcOrd="0" destOrd="0" presId="urn:microsoft.com/office/officeart/2009/layout/CircleArrowProcess"/>
    <dgm:cxn modelId="{C2520174-69C6-4776-AAAA-C88E20727131}" type="presParOf" srcId="{2155620C-3AB7-4787-AE10-AE0BEDB6640B}" destId="{107E9860-FAC2-41B8-AB78-4C1822892438}" srcOrd="0" destOrd="0" presId="urn:microsoft.com/office/officeart/2009/layout/CircleArrowProcess"/>
    <dgm:cxn modelId="{1FB83243-B740-44D1-81AC-05E07CF28A2E}" type="presParOf" srcId="{502AD79C-1E70-4742-A336-CD0BE42D3EE5}" destId="{9DFBC0CD-EAD8-4DF3-895B-362457BE7AD1}" srcOrd="1" destOrd="0" presId="urn:microsoft.com/office/officeart/2009/layout/CircleArrowProcess"/>
    <dgm:cxn modelId="{ECD0E571-6F67-4A57-A9E0-E812D3C5BEFD}" type="presParOf" srcId="{502AD79C-1E70-4742-A336-CD0BE42D3EE5}" destId="{CB4C5B5D-E907-41AD-99E3-9B61A4DE8578}" srcOrd="2" destOrd="0" presId="urn:microsoft.com/office/officeart/2009/layout/CircleArrowProcess"/>
    <dgm:cxn modelId="{D25B2885-E58F-47FC-9EEF-07E95B327748}" type="presParOf" srcId="{CB4C5B5D-E907-41AD-99E3-9B61A4DE8578}" destId="{609AF9BD-37D2-4482-B9D0-56A942334125}" srcOrd="0" destOrd="0" presId="urn:microsoft.com/office/officeart/2009/layout/CircleArrowProcess"/>
    <dgm:cxn modelId="{113454A1-50C8-4F85-868C-7417097A939C}" type="presParOf" srcId="{502AD79C-1E70-4742-A336-CD0BE42D3EE5}" destId="{C07B2BBE-873A-4AA5-8D3F-0F2C4138CE61}" srcOrd="3" destOrd="0" presId="urn:microsoft.com/office/officeart/2009/layout/CircleArrowProcess"/>
    <dgm:cxn modelId="{AD3B5A83-86BB-4CC2-B9D1-0C09799860EE}" type="presParOf" srcId="{502AD79C-1E70-4742-A336-CD0BE42D3EE5}" destId="{70C45C2F-793B-4E85-B816-473C86DDB4AB}" srcOrd="4" destOrd="0" presId="urn:microsoft.com/office/officeart/2009/layout/CircleArrowProcess"/>
    <dgm:cxn modelId="{E10F94CD-2A04-4D7D-9405-6507A700D20F}" type="presParOf" srcId="{70C45C2F-793B-4E85-B816-473C86DDB4AB}" destId="{5DD5781B-D348-47C5-8CB0-20F2466889B8}" srcOrd="0" destOrd="0" presId="urn:microsoft.com/office/officeart/2009/layout/CircleArrowProcess"/>
    <dgm:cxn modelId="{702A739B-64A3-45E8-8019-990FE9DAD983}" type="presParOf" srcId="{502AD79C-1E70-4742-A336-CD0BE42D3EE5}" destId="{661DE387-A4ED-4218-A72F-AC930026263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ECF8AF-DB5D-4992-B0EA-C5B3E44A1736}" type="doc">
      <dgm:prSet loTypeId="urn:microsoft.com/office/officeart/2005/8/layout/cycle8" loCatId="cycle" qsTypeId="urn:microsoft.com/office/officeart/2005/8/quickstyle/simple1" qsCatId="simple" csTypeId="urn:microsoft.com/office/officeart/2005/8/colors/accent0_1" csCatId="mainScheme" phldr="1"/>
      <dgm:spPr/>
    </dgm:pt>
    <dgm:pt modelId="{ABF0C8B4-D1DF-4BF9-9A4E-B51ED194F6BA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50" dirty="0" smtClean="0"/>
            <a:t>Las debilidades deben señalarse, pero acompañadas siempre de la orientación, la sugerencia.  </a:t>
          </a:r>
          <a:endParaRPr lang="es-CL" sz="1050" dirty="0" smtClean="0"/>
        </a:p>
        <a:p>
          <a:pPr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600" dirty="0"/>
        </a:p>
      </dgm:t>
    </dgm:pt>
    <dgm:pt modelId="{385B32E2-9260-4F64-A306-FDA0A6ACC52C}" type="parTrans" cxnId="{5227B9F6-C936-49BF-8687-D2AC71210305}">
      <dgm:prSet/>
      <dgm:spPr/>
      <dgm:t>
        <a:bodyPr/>
        <a:lstStyle/>
        <a:p>
          <a:endParaRPr lang="es-CL"/>
        </a:p>
      </dgm:t>
    </dgm:pt>
    <dgm:pt modelId="{BF447ACE-5509-4AFA-930A-2BF79244E8D2}" type="sibTrans" cxnId="{5227B9F6-C936-49BF-8687-D2AC71210305}">
      <dgm:prSet/>
      <dgm:spPr/>
      <dgm:t>
        <a:bodyPr/>
        <a:lstStyle/>
        <a:p>
          <a:endParaRPr lang="es-CL"/>
        </a:p>
      </dgm:t>
    </dgm:pt>
    <dgm:pt modelId="{788686A3-41E3-4AE5-BC8F-1B210817A83E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9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9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900" dirty="0" smtClean="0"/>
            <a:t>Fundamentación sea acogida por la escuela como una opinión evaluativa de alto valor, tanto por su juicio como por sus orientaciones (entendemos la evaluación como instancia de crecimiento profesional continuo y no como instancia de “calificación”). </a:t>
          </a:r>
          <a:endParaRPr lang="es-CL" sz="900" dirty="0" smtClean="0"/>
        </a:p>
        <a:p>
          <a:pPr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dirty="0"/>
        </a:p>
      </dgm:t>
    </dgm:pt>
    <dgm:pt modelId="{D721AD81-94E9-40CC-8C91-9168E46D1A12}" type="parTrans" cxnId="{67E8C3AC-5213-4B9D-87F0-6F581A39792E}">
      <dgm:prSet/>
      <dgm:spPr/>
      <dgm:t>
        <a:bodyPr/>
        <a:lstStyle/>
        <a:p>
          <a:endParaRPr lang="es-CL"/>
        </a:p>
      </dgm:t>
    </dgm:pt>
    <dgm:pt modelId="{6169F269-B684-4FDA-889A-06A902A3EDDA}" type="sibTrans" cxnId="{67E8C3AC-5213-4B9D-87F0-6F581A39792E}">
      <dgm:prSet/>
      <dgm:spPr/>
      <dgm:t>
        <a:bodyPr/>
        <a:lstStyle/>
        <a:p>
          <a:endParaRPr lang="es-CL"/>
        </a:p>
      </dgm:t>
    </dgm:pt>
    <dgm:pt modelId="{9BA94145-22E6-43F8-959B-51219CA53BC6}">
      <dgm:prSet phldrT="[Texto]" custT="1"/>
      <dgm:spPr/>
      <dgm:t>
        <a:bodyPr/>
        <a:lstStyle/>
        <a:p>
          <a:r>
            <a:rPr lang="es-ES" sz="900" dirty="0" smtClean="0"/>
            <a:t>lenguaje </a:t>
          </a:r>
          <a:r>
            <a:rPr lang="es-ES" sz="900" b="1" dirty="0" smtClean="0"/>
            <a:t>técnico</a:t>
          </a:r>
          <a:r>
            <a:rPr lang="es-ES" sz="900" dirty="0" smtClean="0"/>
            <a:t> (de la especialidad) claro, preciso, breve y conciso; opinión técnica evaluativa, orientándola, reforzando sus fortalezas, ampliando su mirada con sugerencias, llamando la atención pedagógica sobre las debilidades cuando sea necesario,  a través de análisis que esclarezcan la  opinión evaluativa (juicio) que se emite</a:t>
          </a:r>
          <a:r>
            <a:rPr lang="es-ES" sz="800" dirty="0" smtClean="0"/>
            <a:t>. </a:t>
          </a:r>
          <a:endParaRPr lang="es-CL" sz="800" dirty="0"/>
        </a:p>
      </dgm:t>
    </dgm:pt>
    <dgm:pt modelId="{57EF055F-3CB9-44A0-8F0F-7824586CBFF4}" type="parTrans" cxnId="{E12A3B0B-218C-4F35-9C52-A837EBC6C40D}">
      <dgm:prSet/>
      <dgm:spPr/>
      <dgm:t>
        <a:bodyPr/>
        <a:lstStyle/>
        <a:p>
          <a:endParaRPr lang="es-CL"/>
        </a:p>
      </dgm:t>
    </dgm:pt>
    <dgm:pt modelId="{D74B0468-6038-4B5B-90CE-65BEC6DAC75D}" type="sibTrans" cxnId="{E12A3B0B-218C-4F35-9C52-A837EBC6C40D}">
      <dgm:prSet/>
      <dgm:spPr/>
      <dgm:t>
        <a:bodyPr/>
        <a:lstStyle/>
        <a:p>
          <a:endParaRPr lang="es-CL"/>
        </a:p>
      </dgm:t>
    </dgm:pt>
    <dgm:pt modelId="{BC23CA02-355F-4E7F-92C2-8D75F6520394}" type="pres">
      <dgm:prSet presAssocID="{C1ECF8AF-DB5D-4992-B0EA-C5B3E44A1736}" presName="compositeShape" presStyleCnt="0">
        <dgm:presLayoutVars>
          <dgm:chMax val="7"/>
          <dgm:dir/>
          <dgm:resizeHandles val="exact"/>
        </dgm:presLayoutVars>
      </dgm:prSet>
      <dgm:spPr/>
    </dgm:pt>
    <dgm:pt modelId="{BD329073-1B97-4D9B-A3CD-3FDB8646DAD1}" type="pres">
      <dgm:prSet presAssocID="{C1ECF8AF-DB5D-4992-B0EA-C5B3E44A1736}" presName="wedge1" presStyleLbl="node1" presStyleIdx="0" presStyleCnt="3" custLinFactNeighborX="6368" custLinFactNeighborY="-2069"/>
      <dgm:spPr/>
      <dgm:t>
        <a:bodyPr/>
        <a:lstStyle/>
        <a:p>
          <a:endParaRPr lang="es-CL"/>
        </a:p>
      </dgm:t>
    </dgm:pt>
    <dgm:pt modelId="{46613140-47DE-4E5A-AF4F-45CB5507B11F}" type="pres">
      <dgm:prSet presAssocID="{C1ECF8AF-DB5D-4992-B0EA-C5B3E44A1736}" presName="dummy1a" presStyleCnt="0"/>
      <dgm:spPr/>
    </dgm:pt>
    <dgm:pt modelId="{821F4D9F-E393-471B-9EAA-207D96E09988}" type="pres">
      <dgm:prSet presAssocID="{C1ECF8AF-DB5D-4992-B0EA-C5B3E44A1736}" presName="dummy1b" presStyleCnt="0"/>
      <dgm:spPr/>
    </dgm:pt>
    <dgm:pt modelId="{6CDABDB9-F721-4F32-9109-B71FD7283307}" type="pres">
      <dgm:prSet presAssocID="{C1ECF8AF-DB5D-4992-B0EA-C5B3E44A173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32B8E39-40EF-4A66-B5AD-24D0E4E85745}" type="pres">
      <dgm:prSet presAssocID="{C1ECF8AF-DB5D-4992-B0EA-C5B3E44A1736}" presName="wedge2" presStyleLbl="node1" presStyleIdx="1" presStyleCnt="3" custScaleX="120898" custLinFactNeighborX="-1020" custLinFactNeighborY="7587"/>
      <dgm:spPr/>
      <dgm:t>
        <a:bodyPr/>
        <a:lstStyle/>
        <a:p>
          <a:endParaRPr lang="es-CL"/>
        </a:p>
      </dgm:t>
    </dgm:pt>
    <dgm:pt modelId="{B5E9B4D5-4255-4AE5-98B6-7CD8672482CD}" type="pres">
      <dgm:prSet presAssocID="{C1ECF8AF-DB5D-4992-B0EA-C5B3E44A1736}" presName="dummy2a" presStyleCnt="0"/>
      <dgm:spPr/>
    </dgm:pt>
    <dgm:pt modelId="{52085B43-4490-4C1A-8F69-94F754D6C2F4}" type="pres">
      <dgm:prSet presAssocID="{C1ECF8AF-DB5D-4992-B0EA-C5B3E44A1736}" presName="dummy2b" presStyleCnt="0"/>
      <dgm:spPr/>
    </dgm:pt>
    <dgm:pt modelId="{7833642B-B44E-43A0-96F0-1260EB33D300}" type="pres">
      <dgm:prSet presAssocID="{C1ECF8AF-DB5D-4992-B0EA-C5B3E44A173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37C73A4-B5CF-4D58-BCD3-2E1D4C4D644F}" type="pres">
      <dgm:prSet presAssocID="{C1ECF8AF-DB5D-4992-B0EA-C5B3E44A1736}" presName="wedge3" presStyleLbl="node1" presStyleIdx="2" presStyleCnt="3" custScaleX="113228" custScaleY="103778" custLinFactNeighborX="-2910" custLinFactNeighborY="-1125"/>
      <dgm:spPr/>
      <dgm:t>
        <a:bodyPr/>
        <a:lstStyle/>
        <a:p>
          <a:endParaRPr lang="es-CL"/>
        </a:p>
      </dgm:t>
    </dgm:pt>
    <dgm:pt modelId="{DE7DC9C4-3E6D-4454-9003-79A8052ED96E}" type="pres">
      <dgm:prSet presAssocID="{C1ECF8AF-DB5D-4992-B0EA-C5B3E44A1736}" presName="dummy3a" presStyleCnt="0"/>
      <dgm:spPr/>
    </dgm:pt>
    <dgm:pt modelId="{B734CED8-8DC0-49D8-A381-090D4694313B}" type="pres">
      <dgm:prSet presAssocID="{C1ECF8AF-DB5D-4992-B0EA-C5B3E44A1736}" presName="dummy3b" presStyleCnt="0"/>
      <dgm:spPr/>
    </dgm:pt>
    <dgm:pt modelId="{2B66FAEB-BBE1-49AB-9F5B-6EE62399061E}" type="pres">
      <dgm:prSet presAssocID="{C1ECF8AF-DB5D-4992-B0EA-C5B3E44A173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D54C702-7F2F-468E-BBCC-9F701DA057CA}" type="pres">
      <dgm:prSet presAssocID="{BF447ACE-5509-4AFA-930A-2BF79244E8D2}" presName="arrowWedge1" presStyleLbl="fgSibTrans2D1" presStyleIdx="0" presStyleCnt="3" custLinFactNeighborX="2979" custLinFactNeighborY="-376"/>
      <dgm:spPr/>
    </dgm:pt>
    <dgm:pt modelId="{AD82E0D9-8E7B-4741-955B-743D7E6C9CA5}" type="pres">
      <dgm:prSet presAssocID="{6169F269-B684-4FDA-889A-06A902A3EDDA}" presName="arrowWedge2" presStyleLbl="fgSibTrans2D1" presStyleIdx="1" presStyleCnt="3" custScaleX="123847" custLinFactNeighborX="464" custLinFactNeighborY="-917"/>
      <dgm:spPr/>
    </dgm:pt>
    <dgm:pt modelId="{525F9A77-6304-4BC0-A7A8-5FD04B2184D4}" type="pres">
      <dgm:prSet presAssocID="{D74B0468-6038-4B5B-90CE-65BEC6DAC75D}" presName="arrowWedge3" presStyleLbl="fgSibTrans2D1" presStyleIdx="2" presStyleCnt="3" custScaleX="117553" custScaleY="102434"/>
      <dgm:spPr/>
    </dgm:pt>
  </dgm:ptLst>
  <dgm:cxnLst>
    <dgm:cxn modelId="{A56229ED-07B7-43BD-8F49-9E67450A41DE}" type="presOf" srcId="{ABF0C8B4-D1DF-4BF9-9A4E-B51ED194F6BA}" destId="{6CDABDB9-F721-4F32-9109-B71FD7283307}" srcOrd="1" destOrd="0" presId="urn:microsoft.com/office/officeart/2005/8/layout/cycle8"/>
    <dgm:cxn modelId="{88AFDA6A-3532-470D-9530-2142EB1C648E}" type="presOf" srcId="{788686A3-41E3-4AE5-BC8F-1B210817A83E}" destId="{732B8E39-40EF-4A66-B5AD-24D0E4E85745}" srcOrd="0" destOrd="0" presId="urn:microsoft.com/office/officeart/2005/8/layout/cycle8"/>
    <dgm:cxn modelId="{67E8C3AC-5213-4B9D-87F0-6F581A39792E}" srcId="{C1ECF8AF-DB5D-4992-B0EA-C5B3E44A1736}" destId="{788686A3-41E3-4AE5-BC8F-1B210817A83E}" srcOrd="1" destOrd="0" parTransId="{D721AD81-94E9-40CC-8C91-9168E46D1A12}" sibTransId="{6169F269-B684-4FDA-889A-06A902A3EDDA}"/>
    <dgm:cxn modelId="{A661AA86-8D0F-4709-9993-C2A6D50277A8}" type="presOf" srcId="{9BA94145-22E6-43F8-959B-51219CA53BC6}" destId="{037C73A4-B5CF-4D58-BCD3-2E1D4C4D644F}" srcOrd="0" destOrd="0" presId="urn:microsoft.com/office/officeart/2005/8/layout/cycle8"/>
    <dgm:cxn modelId="{2169017B-3FD7-49B8-88EB-1416B20A7496}" type="presOf" srcId="{788686A3-41E3-4AE5-BC8F-1B210817A83E}" destId="{7833642B-B44E-43A0-96F0-1260EB33D300}" srcOrd="1" destOrd="0" presId="urn:microsoft.com/office/officeart/2005/8/layout/cycle8"/>
    <dgm:cxn modelId="{5227B9F6-C936-49BF-8687-D2AC71210305}" srcId="{C1ECF8AF-DB5D-4992-B0EA-C5B3E44A1736}" destId="{ABF0C8B4-D1DF-4BF9-9A4E-B51ED194F6BA}" srcOrd="0" destOrd="0" parTransId="{385B32E2-9260-4F64-A306-FDA0A6ACC52C}" sibTransId="{BF447ACE-5509-4AFA-930A-2BF79244E8D2}"/>
    <dgm:cxn modelId="{4EA48FBD-D768-4679-BC8A-9FE7340A945C}" type="presOf" srcId="{9BA94145-22E6-43F8-959B-51219CA53BC6}" destId="{2B66FAEB-BBE1-49AB-9F5B-6EE62399061E}" srcOrd="1" destOrd="0" presId="urn:microsoft.com/office/officeart/2005/8/layout/cycle8"/>
    <dgm:cxn modelId="{E12A3B0B-218C-4F35-9C52-A837EBC6C40D}" srcId="{C1ECF8AF-DB5D-4992-B0EA-C5B3E44A1736}" destId="{9BA94145-22E6-43F8-959B-51219CA53BC6}" srcOrd="2" destOrd="0" parTransId="{57EF055F-3CB9-44A0-8F0F-7824586CBFF4}" sibTransId="{D74B0468-6038-4B5B-90CE-65BEC6DAC75D}"/>
    <dgm:cxn modelId="{E0E7BB15-BAA4-4BB2-B33E-411970A7E3FC}" type="presOf" srcId="{ABF0C8B4-D1DF-4BF9-9A4E-B51ED194F6BA}" destId="{BD329073-1B97-4D9B-A3CD-3FDB8646DAD1}" srcOrd="0" destOrd="0" presId="urn:microsoft.com/office/officeart/2005/8/layout/cycle8"/>
    <dgm:cxn modelId="{54DFCE09-56C3-4F42-96B8-DC37445D6E86}" type="presOf" srcId="{C1ECF8AF-DB5D-4992-B0EA-C5B3E44A1736}" destId="{BC23CA02-355F-4E7F-92C2-8D75F6520394}" srcOrd="0" destOrd="0" presId="urn:microsoft.com/office/officeart/2005/8/layout/cycle8"/>
    <dgm:cxn modelId="{9BEDEE12-31B4-4235-9048-CF5635DA9665}" type="presParOf" srcId="{BC23CA02-355F-4E7F-92C2-8D75F6520394}" destId="{BD329073-1B97-4D9B-A3CD-3FDB8646DAD1}" srcOrd="0" destOrd="0" presId="urn:microsoft.com/office/officeart/2005/8/layout/cycle8"/>
    <dgm:cxn modelId="{B2343889-DF05-4E7B-A9A1-D2949D2033A5}" type="presParOf" srcId="{BC23CA02-355F-4E7F-92C2-8D75F6520394}" destId="{46613140-47DE-4E5A-AF4F-45CB5507B11F}" srcOrd="1" destOrd="0" presId="urn:microsoft.com/office/officeart/2005/8/layout/cycle8"/>
    <dgm:cxn modelId="{45F73EF7-50A2-4141-A937-B059A0B8277D}" type="presParOf" srcId="{BC23CA02-355F-4E7F-92C2-8D75F6520394}" destId="{821F4D9F-E393-471B-9EAA-207D96E09988}" srcOrd="2" destOrd="0" presId="urn:microsoft.com/office/officeart/2005/8/layout/cycle8"/>
    <dgm:cxn modelId="{B19DDE71-F07D-4B90-92BF-E3B91E1112B1}" type="presParOf" srcId="{BC23CA02-355F-4E7F-92C2-8D75F6520394}" destId="{6CDABDB9-F721-4F32-9109-B71FD7283307}" srcOrd="3" destOrd="0" presId="urn:microsoft.com/office/officeart/2005/8/layout/cycle8"/>
    <dgm:cxn modelId="{D890C442-830D-439D-9F84-28C058F24683}" type="presParOf" srcId="{BC23CA02-355F-4E7F-92C2-8D75F6520394}" destId="{732B8E39-40EF-4A66-B5AD-24D0E4E85745}" srcOrd="4" destOrd="0" presId="urn:microsoft.com/office/officeart/2005/8/layout/cycle8"/>
    <dgm:cxn modelId="{5A41F6AD-0D0D-4654-86B1-78830C14EB1E}" type="presParOf" srcId="{BC23CA02-355F-4E7F-92C2-8D75F6520394}" destId="{B5E9B4D5-4255-4AE5-98B6-7CD8672482CD}" srcOrd="5" destOrd="0" presId="urn:microsoft.com/office/officeart/2005/8/layout/cycle8"/>
    <dgm:cxn modelId="{94C30233-E9F4-4B9F-91F6-AE90AADB7351}" type="presParOf" srcId="{BC23CA02-355F-4E7F-92C2-8D75F6520394}" destId="{52085B43-4490-4C1A-8F69-94F754D6C2F4}" srcOrd="6" destOrd="0" presId="urn:microsoft.com/office/officeart/2005/8/layout/cycle8"/>
    <dgm:cxn modelId="{F7D0CEA5-8424-4F61-A801-28E6AF89F33B}" type="presParOf" srcId="{BC23CA02-355F-4E7F-92C2-8D75F6520394}" destId="{7833642B-B44E-43A0-96F0-1260EB33D300}" srcOrd="7" destOrd="0" presId="urn:microsoft.com/office/officeart/2005/8/layout/cycle8"/>
    <dgm:cxn modelId="{D16E5DF5-EE36-4693-95DE-DF9E5432B097}" type="presParOf" srcId="{BC23CA02-355F-4E7F-92C2-8D75F6520394}" destId="{037C73A4-B5CF-4D58-BCD3-2E1D4C4D644F}" srcOrd="8" destOrd="0" presId="urn:microsoft.com/office/officeart/2005/8/layout/cycle8"/>
    <dgm:cxn modelId="{F7BFC0EB-ABF5-459D-8C37-1E71E221D4F2}" type="presParOf" srcId="{BC23CA02-355F-4E7F-92C2-8D75F6520394}" destId="{DE7DC9C4-3E6D-4454-9003-79A8052ED96E}" srcOrd="9" destOrd="0" presId="urn:microsoft.com/office/officeart/2005/8/layout/cycle8"/>
    <dgm:cxn modelId="{6DCC631C-80CF-4C6E-8D2F-9BF19AD5D9DD}" type="presParOf" srcId="{BC23CA02-355F-4E7F-92C2-8D75F6520394}" destId="{B734CED8-8DC0-49D8-A381-090D4694313B}" srcOrd="10" destOrd="0" presId="urn:microsoft.com/office/officeart/2005/8/layout/cycle8"/>
    <dgm:cxn modelId="{2713E36D-3E3B-4F27-852F-64962E81235E}" type="presParOf" srcId="{BC23CA02-355F-4E7F-92C2-8D75F6520394}" destId="{2B66FAEB-BBE1-49AB-9F5B-6EE62399061E}" srcOrd="11" destOrd="0" presId="urn:microsoft.com/office/officeart/2005/8/layout/cycle8"/>
    <dgm:cxn modelId="{DF29FBF0-BFA6-46BE-990F-FD9FB6E3DA4B}" type="presParOf" srcId="{BC23CA02-355F-4E7F-92C2-8D75F6520394}" destId="{AD54C702-7F2F-468E-BBCC-9F701DA057CA}" srcOrd="12" destOrd="0" presId="urn:microsoft.com/office/officeart/2005/8/layout/cycle8"/>
    <dgm:cxn modelId="{2362D820-951E-4081-AC95-22C3018DF6F0}" type="presParOf" srcId="{BC23CA02-355F-4E7F-92C2-8D75F6520394}" destId="{AD82E0D9-8E7B-4741-955B-743D7E6C9CA5}" srcOrd="13" destOrd="0" presId="urn:microsoft.com/office/officeart/2005/8/layout/cycle8"/>
    <dgm:cxn modelId="{09A55541-0B4D-46C5-B9B5-8B7AA844A6AA}" type="presParOf" srcId="{BC23CA02-355F-4E7F-92C2-8D75F6520394}" destId="{525F9A77-6304-4BC0-A7A8-5FD04B2184D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EEFB1-748E-4294-9BC5-C030FD18404B}">
      <dsp:nvSpPr>
        <dsp:cNvPr id="0" name=""/>
        <dsp:cNvSpPr/>
      </dsp:nvSpPr>
      <dsp:spPr>
        <a:xfrm rot="16200000">
          <a:off x="-1554885" y="2322695"/>
          <a:ext cx="3538473" cy="340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0100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500" kern="1200" dirty="0" smtClean="0"/>
            <a:t>PROBLEMA</a:t>
          </a:r>
          <a:endParaRPr lang="es-CL" sz="2500" kern="1200" dirty="0"/>
        </a:p>
      </dsp:txBody>
      <dsp:txXfrm>
        <a:off x="-1554885" y="2322695"/>
        <a:ext cx="3538473" cy="340271"/>
      </dsp:txXfrm>
    </dsp:sp>
    <dsp:sp modelId="{4AE8F900-2394-406A-A0E6-DE65190B181F}">
      <dsp:nvSpPr>
        <dsp:cNvPr id="0" name=""/>
        <dsp:cNvSpPr/>
      </dsp:nvSpPr>
      <dsp:spPr>
        <a:xfrm>
          <a:off x="384486" y="723594"/>
          <a:ext cx="1694912" cy="3538473"/>
        </a:xfrm>
        <a:prstGeom prst="rect">
          <a:avLst/>
        </a:prstGeom>
        <a:solidFill>
          <a:schemeClr val="accent2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00100" rIns="99568" bIns="99568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kern="1200" dirty="0" smtClean="0"/>
            <a:t>El problema que busca solucionar es las débiles condiciones institucionales en las escuelas artísticas para la implementación del nuevo marco curricular artístico. </a:t>
          </a:r>
          <a:endParaRPr lang="es-CL" sz="1100" kern="1200" dirty="0"/>
        </a:p>
      </dsp:txBody>
      <dsp:txXfrm>
        <a:off x="384486" y="723594"/>
        <a:ext cx="1694912" cy="3538473"/>
      </dsp:txXfrm>
    </dsp:sp>
    <dsp:sp modelId="{C3C56FB8-C08F-4B12-A4FB-664DBEA4D696}">
      <dsp:nvSpPr>
        <dsp:cNvPr id="0" name=""/>
        <dsp:cNvSpPr/>
      </dsp:nvSpPr>
      <dsp:spPr>
        <a:xfrm>
          <a:off x="44214" y="274436"/>
          <a:ext cx="680542" cy="6805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3A468-2F7B-42FD-9D66-D52E3930AF77}">
      <dsp:nvSpPr>
        <dsp:cNvPr id="0" name=""/>
        <dsp:cNvSpPr/>
      </dsp:nvSpPr>
      <dsp:spPr>
        <a:xfrm rot="16200000">
          <a:off x="911699" y="2322695"/>
          <a:ext cx="3538473" cy="340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0100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500" kern="1200" dirty="0" smtClean="0"/>
            <a:t>FIN </a:t>
          </a:r>
          <a:endParaRPr lang="es-CL" sz="2500" kern="1200" dirty="0"/>
        </a:p>
      </dsp:txBody>
      <dsp:txXfrm>
        <a:off x="911699" y="2322695"/>
        <a:ext cx="3538473" cy="340271"/>
      </dsp:txXfrm>
    </dsp:sp>
    <dsp:sp modelId="{A170DF9C-DEED-4CE6-B750-86A6D571BAA6}">
      <dsp:nvSpPr>
        <dsp:cNvPr id="0" name=""/>
        <dsp:cNvSpPr/>
      </dsp:nvSpPr>
      <dsp:spPr>
        <a:xfrm>
          <a:off x="2851071" y="723594"/>
          <a:ext cx="1694912" cy="3538473"/>
        </a:xfrm>
        <a:prstGeom prst="rect">
          <a:avLst/>
        </a:prstGeom>
        <a:solidFill>
          <a:schemeClr val="accent3"/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00100" rIns="99568" bIns="99568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kern="1200" dirty="0" smtClean="0"/>
            <a:t>El fin del FNEA es mejorar la calidad de los procesos de enseñanza - aprendizaje para el desarrollo integral de los niños, niñas y jóvenes de establecimientos educacionales formales y no formales, a través de una formación basada en un currículum artístico.</a:t>
          </a:r>
          <a:endParaRPr lang="es-CL" sz="1100" kern="1200" dirty="0"/>
        </a:p>
      </dsp:txBody>
      <dsp:txXfrm>
        <a:off x="2851071" y="723594"/>
        <a:ext cx="1694912" cy="3538473"/>
      </dsp:txXfrm>
    </dsp:sp>
    <dsp:sp modelId="{9E9FA9DD-A82A-4782-A85A-E1CB6577259A}">
      <dsp:nvSpPr>
        <dsp:cNvPr id="0" name=""/>
        <dsp:cNvSpPr/>
      </dsp:nvSpPr>
      <dsp:spPr>
        <a:xfrm>
          <a:off x="2510799" y="274436"/>
          <a:ext cx="680542" cy="6805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00CB8A-038A-43C1-847A-42D4B336559C}">
      <dsp:nvSpPr>
        <dsp:cNvPr id="0" name=""/>
        <dsp:cNvSpPr/>
      </dsp:nvSpPr>
      <dsp:spPr>
        <a:xfrm rot="16200000">
          <a:off x="3378284" y="2322695"/>
          <a:ext cx="3538473" cy="340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00100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500" kern="1200" dirty="0" smtClean="0"/>
            <a:t>OBJETIVO</a:t>
          </a:r>
          <a:endParaRPr lang="es-CL" sz="2500" kern="1200" dirty="0"/>
        </a:p>
      </dsp:txBody>
      <dsp:txXfrm>
        <a:off x="3378284" y="2322695"/>
        <a:ext cx="3538473" cy="340271"/>
      </dsp:txXfrm>
    </dsp:sp>
    <dsp:sp modelId="{500BF849-D316-4CFB-B990-5A5094955FC6}">
      <dsp:nvSpPr>
        <dsp:cNvPr id="0" name=""/>
        <dsp:cNvSpPr/>
      </dsp:nvSpPr>
      <dsp:spPr>
        <a:xfrm>
          <a:off x="5317656" y="723594"/>
          <a:ext cx="1694912" cy="3538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00100" rIns="99568" bIns="99568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100" kern="1200" dirty="0" smtClean="0"/>
            <a:t>El objetivo del FNEA es fortalecer las condiciones institucionales internas para la implementación del nuevo marco curricular artístico en establecimientos educacionales municipales y particulares subvencionados, y otras entidades educacionales no formales reconocidas como "escuelas artísticas", que permitan un mejor desarrollo de los procesos de enseñanza - aprendizaje de los niños, niñas y jóvenes de nuestro país.</a:t>
          </a:r>
          <a:endParaRPr lang="es-C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100" kern="1200"/>
        </a:p>
      </dsp:txBody>
      <dsp:txXfrm>
        <a:off x="5317656" y="723594"/>
        <a:ext cx="1694912" cy="3538473"/>
      </dsp:txXfrm>
    </dsp:sp>
    <dsp:sp modelId="{4C70F4F9-1742-449F-B283-F8E072ECB793}">
      <dsp:nvSpPr>
        <dsp:cNvPr id="0" name=""/>
        <dsp:cNvSpPr/>
      </dsp:nvSpPr>
      <dsp:spPr>
        <a:xfrm>
          <a:off x="4977385" y="274436"/>
          <a:ext cx="680542" cy="6805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0FD557-8B7F-46B4-8A1E-430FB800BC06}">
      <dsp:nvSpPr>
        <dsp:cNvPr id="0" name=""/>
        <dsp:cNvSpPr/>
      </dsp:nvSpPr>
      <dsp:spPr>
        <a:xfrm>
          <a:off x="308673" y="344"/>
          <a:ext cx="3147708" cy="1881314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200" kern="1200" dirty="0" smtClean="0"/>
            <a:t>Recursos anuales que dispone el estado chileno para fortalecer la enseñanza artística especializada, en escuelas reconocidas, o que aspiran a reconocerse como artísticas.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769644" y="275856"/>
        <a:ext cx="2225766" cy="1330290"/>
      </dsp:txXfrm>
    </dsp:sp>
    <dsp:sp modelId="{6553AC8D-DE35-434C-BB90-37B4B52E3BCF}">
      <dsp:nvSpPr>
        <dsp:cNvPr id="0" name=""/>
        <dsp:cNvSpPr/>
      </dsp:nvSpPr>
      <dsp:spPr>
        <a:xfrm>
          <a:off x="1413714" y="2012926"/>
          <a:ext cx="937626" cy="937626"/>
        </a:xfrm>
        <a:prstGeom prst="mathPlus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/>
        </a:p>
      </dsp:txBody>
      <dsp:txXfrm>
        <a:off x="1537996" y="2371474"/>
        <a:ext cx="689062" cy="220530"/>
      </dsp:txXfrm>
    </dsp:sp>
    <dsp:sp modelId="{28830998-7D9C-40DE-A144-DAFDD6E3D30A}">
      <dsp:nvSpPr>
        <dsp:cNvPr id="0" name=""/>
        <dsp:cNvSpPr/>
      </dsp:nvSpPr>
      <dsp:spPr>
        <a:xfrm>
          <a:off x="380677" y="3081820"/>
          <a:ext cx="3003701" cy="1454339"/>
        </a:xfrm>
        <a:prstGeom prst="ellipse">
          <a:avLst/>
        </a:prstGeom>
        <a:solidFill>
          <a:schemeClr val="accent2">
            <a:shade val="80000"/>
            <a:hueOff val="-55025"/>
            <a:satOff val="-4168"/>
            <a:lumOff val="15294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400" kern="1200" dirty="0" smtClean="0"/>
            <a:t>Concurso anual; dos Categorías; Tradicionales; Transición y que fomentan el arte y la cultura.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700" kern="1200" dirty="0"/>
        </a:p>
      </dsp:txBody>
      <dsp:txXfrm>
        <a:off x="820559" y="3294803"/>
        <a:ext cx="2123937" cy="1028373"/>
      </dsp:txXfrm>
    </dsp:sp>
    <dsp:sp modelId="{14E0E234-E167-4A50-BD8E-DFA646556610}">
      <dsp:nvSpPr>
        <dsp:cNvPr id="0" name=""/>
        <dsp:cNvSpPr/>
      </dsp:nvSpPr>
      <dsp:spPr>
        <a:xfrm>
          <a:off x="3698871" y="1967564"/>
          <a:ext cx="514077" cy="6013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110009"/>
            <a:satOff val="-8231"/>
            <a:lumOff val="285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700" kern="1200"/>
        </a:p>
      </dsp:txBody>
      <dsp:txXfrm>
        <a:off x="3698871" y="2087839"/>
        <a:ext cx="359854" cy="360824"/>
      </dsp:txXfrm>
    </dsp:sp>
    <dsp:sp modelId="{2B1644CC-2733-4EBA-9F4E-917DAF9F8C96}">
      <dsp:nvSpPr>
        <dsp:cNvPr id="0" name=""/>
        <dsp:cNvSpPr/>
      </dsp:nvSpPr>
      <dsp:spPr>
        <a:xfrm>
          <a:off x="4426340" y="651655"/>
          <a:ext cx="3233193" cy="3233193"/>
        </a:xfrm>
        <a:prstGeom prst="ellipse">
          <a:avLst/>
        </a:prstGeom>
        <a:solidFill>
          <a:schemeClr val="accent2">
            <a:shade val="80000"/>
            <a:hueOff val="-110050"/>
            <a:satOff val="-8336"/>
            <a:lumOff val="30589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6500" kern="1200" dirty="0" smtClean="0"/>
            <a:t>FNEA </a:t>
          </a:r>
          <a:endParaRPr lang="es-CL" sz="6500" kern="1200" dirty="0"/>
        </a:p>
      </dsp:txBody>
      <dsp:txXfrm>
        <a:off x="4899830" y="1125145"/>
        <a:ext cx="2286213" cy="22862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EAE20-53D2-498C-BA41-22B82EF13541}">
      <dsp:nvSpPr>
        <dsp:cNvPr id="0" name=""/>
        <dsp:cNvSpPr/>
      </dsp:nvSpPr>
      <dsp:spPr>
        <a:xfrm>
          <a:off x="4589" y="1849"/>
          <a:ext cx="4828459" cy="2133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Tradicionales </a:t>
          </a:r>
          <a:endParaRPr lang="es-CL" sz="1400" kern="1200" dirty="0"/>
        </a:p>
      </dsp:txBody>
      <dsp:txXfrm>
        <a:off x="67065" y="64325"/>
        <a:ext cx="4703507" cy="2008129"/>
      </dsp:txXfrm>
    </dsp:sp>
    <dsp:sp modelId="{60A29F46-B327-4A2C-9EE7-81A4B8B83CC7}">
      <dsp:nvSpPr>
        <dsp:cNvPr id="0" name=""/>
        <dsp:cNvSpPr/>
      </dsp:nvSpPr>
      <dsp:spPr>
        <a:xfrm>
          <a:off x="4589" y="2336461"/>
          <a:ext cx="2316919" cy="21330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Universo original del FNEA </a:t>
          </a:r>
          <a:endParaRPr lang="es-CL" sz="1400" kern="1200" dirty="0"/>
        </a:p>
      </dsp:txBody>
      <dsp:txXfrm>
        <a:off x="67065" y="2398937"/>
        <a:ext cx="2191967" cy="2008129"/>
      </dsp:txXfrm>
    </dsp:sp>
    <dsp:sp modelId="{08648F77-E01A-4A44-946F-5CF973987A1B}">
      <dsp:nvSpPr>
        <dsp:cNvPr id="0" name=""/>
        <dsp:cNvSpPr/>
      </dsp:nvSpPr>
      <dsp:spPr>
        <a:xfrm>
          <a:off x="2516129" y="2336461"/>
          <a:ext cx="2316919" cy="21330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Reconocimiento como escuelas artísticas.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Instituciones Sistema educativo formal e informal. </a:t>
          </a:r>
          <a:endParaRPr lang="es-CL" sz="1400" kern="1200" dirty="0"/>
        </a:p>
      </dsp:txBody>
      <dsp:txXfrm>
        <a:off x="2578605" y="2398937"/>
        <a:ext cx="2191967" cy="2008129"/>
      </dsp:txXfrm>
    </dsp:sp>
    <dsp:sp modelId="{194C5A5B-4453-4C2E-B4B0-D69EE49362B9}">
      <dsp:nvSpPr>
        <dsp:cNvPr id="0" name=""/>
        <dsp:cNvSpPr/>
      </dsp:nvSpPr>
      <dsp:spPr>
        <a:xfrm>
          <a:off x="5222291" y="1849"/>
          <a:ext cx="2316919" cy="2133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Transición</a:t>
          </a:r>
          <a:endParaRPr lang="es-CL" sz="1400" kern="1200" dirty="0"/>
        </a:p>
      </dsp:txBody>
      <dsp:txXfrm>
        <a:off x="5284767" y="64325"/>
        <a:ext cx="2191967" cy="2008129"/>
      </dsp:txXfrm>
    </dsp:sp>
    <dsp:sp modelId="{485D0ACF-9722-45CF-80A2-BB9BFFFAE3D6}">
      <dsp:nvSpPr>
        <dsp:cNvPr id="0" name=""/>
        <dsp:cNvSpPr/>
      </dsp:nvSpPr>
      <dsp:spPr>
        <a:xfrm>
          <a:off x="5222291" y="2336461"/>
          <a:ext cx="2316919" cy="21330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Son escuelas o liceos  que imparten educación formal (JEC y Alumnos propios).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Dos años ofreciendo al menos 4 horas semanales </a:t>
          </a:r>
          <a:r>
            <a:rPr lang="es-CL" sz="1100" kern="1200" dirty="0" err="1" smtClean="0"/>
            <a:t>eduarts</a:t>
          </a:r>
          <a:r>
            <a:rPr lang="es-CL" sz="1100" kern="1200" dirty="0" smtClean="0"/>
            <a:t>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Docentes idóneos;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Respaldos de estamentos;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Equipamiento e infraestructura mínima;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Adscripción nuevo currículum artístico nacional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 dirty="0"/>
        </a:p>
      </dsp:txBody>
      <dsp:txXfrm>
        <a:off x="5284767" y="2398937"/>
        <a:ext cx="2191967" cy="20081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B55C6-71B3-4323-BD6E-B21FDF29E8B1}">
      <dsp:nvSpPr>
        <dsp:cNvPr id="0" name=""/>
        <dsp:cNvSpPr/>
      </dsp:nvSpPr>
      <dsp:spPr>
        <a:xfrm>
          <a:off x="21133" y="103187"/>
          <a:ext cx="1928812" cy="11572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Tiene  currículum artístico especializado</a:t>
          </a:r>
          <a:endParaRPr lang="es-CL" sz="1400" kern="1200" dirty="0"/>
        </a:p>
      </dsp:txBody>
      <dsp:txXfrm>
        <a:off x="21133" y="103187"/>
        <a:ext cx="1928812" cy="1157287"/>
      </dsp:txXfrm>
    </dsp:sp>
    <dsp:sp modelId="{E20C2BF8-E84C-4981-BB24-2FC7F39CE693}">
      <dsp:nvSpPr>
        <dsp:cNvPr id="0" name=""/>
        <dsp:cNvSpPr/>
      </dsp:nvSpPr>
      <dsp:spPr>
        <a:xfrm>
          <a:off x="2114801" y="116287"/>
          <a:ext cx="1928812" cy="11572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Docentes idóneos</a:t>
          </a:r>
          <a:endParaRPr lang="es-CL" sz="1400" kern="1200" dirty="0"/>
        </a:p>
      </dsp:txBody>
      <dsp:txXfrm>
        <a:off x="2114801" y="116287"/>
        <a:ext cx="1928812" cy="1157287"/>
      </dsp:txXfrm>
    </dsp:sp>
    <dsp:sp modelId="{978F4F22-127D-47D3-BBB8-88F4F0C7D292}">
      <dsp:nvSpPr>
        <dsp:cNvPr id="0" name=""/>
        <dsp:cNvSpPr/>
      </dsp:nvSpPr>
      <dsp:spPr>
        <a:xfrm>
          <a:off x="4264521" y="103187"/>
          <a:ext cx="1810344" cy="11572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Dispone tiempo para implementar currículum</a:t>
          </a:r>
          <a:endParaRPr lang="es-CL" sz="1400" kern="1200" dirty="0"/>
        </a:p>
      </dsp:txBody>
      <dsp:txXfrm>
        <a:off x="4264521" y="103187"/>
        <a:ext cx="1810344" cy="1157287"/>
      </dsp:txXfrm>
    </dsp:sp>
    <dsp:sp modelId="{CE5B2752-5F63-4E56-9BEE-11A561F10493}">
      <dsp:nvSpPr>
        <dsp:cNvPr id="0" name=""/>
        <dsp:cNvSpPr/>
      </dsp:nvSpPr>
      <dsp:spPr>
        <a:xfrm>
          <a:off x="9821" y="1453356"/>
          <a:ext cx="1928812" cy="11572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Equipamiento, Infraestructura;</a:t>
          </a:r>
        </a:p>
        <a:p>
          <a:pPr lvl="0" algn="ctr" defTabSz="208915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9821" y="1453356"/>
        <a:ext cx="1928812" cy="1157287"/>
      </dsp:txXfrm>
    </dsp:sp>
    <dsp:sp modelId="{36973683-F778-4FBD-AD18-6A40B3FE5DF0}">
      <dsp:nvSpPr>
        <dsp:cNvPr id="0" name=""/>
        <dsp:cNvSpPr/>
      </dsp:nvSpPr>
      <dsp:spPr>
        <a:xfrm>
          <a:off x="2131515" y="1453356"/>
          <a:ext cx="1881807" cy="115728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208915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Alianzas estratégicas</a:t>
          </a:r>
        </a:p>
        <a:p>
          <a:pPr lvl="0" algn="ctr" defTabSz="208915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2131515" y="1453356"/>
        <a:ext cx="1881807" cy="1157287"/>
      </dsp:txXfrm>
    </dsp:sp>
    <dsp:sp modelId="{1160738E-2CDB-48B4-A88E-D368D3E9C7D1}">
      <dsp:nvSpPr>
        <dsp:cNvPr id="0" name=""/>
        <dsp:cNvSpPr/>
      </dsp:nvSpPr>
      <dsp:spPr>
        <a:xfrm>
          <a:off x="4206203" y="1453356"/>
          <a:ext cx="1879974" cy="11572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R="0" lvl="0" algn="ctr" defTabSz="1289050" eaLnBrk="1" fontAlgn="auto" latinLnBrk="0" hangingPunct="1"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es-ES_tradnl" sz="14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Ofrece, al menos, dos lenguajes artísticos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4206203" y="1453356"/>
        <a:ext cx="1879974" cy="1157287"/>
      </dsp:txXfrm>
    </dsp:sp>
    <dsp:sp modelId="{EC9575ED-834D-4768-9D6C-C83377CA3B84}">
      <dsp:nvSpPr>
        <dsp:cNvPr id="0" name=""/>
        <dsp:cNvSpPr/>
      </dsp:nvSpPr>
      <dsp:spPr>
        <a:xfrm>
          <a:off x="32407" y="2803524"/>
          <a:ext cx="1881807" cy="11572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R="0" lvl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es-ES_tradnl" sz="1400" kern="1200" dirty="0" smtClean="0"/>
            <a:t>Formación orientada a la especialización en artes;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32407" y="2803524"/>
        <a:ext cx="1881807" cy="1157287"/>
      </dsp:txXfrm>
    </dsp:sp>
    <dsp:sp modelId="{51A4FABC-087B-4D09-88C5-ACE2B1E7BB49}">
      <dsp:nvSpPr>
        <dsp:cNvPr id="0" name=""/>
        <dsp:cNvSpPr/>
      </dsp:nvSpPr>
      <dsp:spPr>
        <a:xfrm>
          <a:off x="2107096" y="2803524"/>
          <a:ext cx="1881807" cy="11572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Oferta educativa seria con proyección (continuidad estudios, campo laboral)</a:t>
          </a:r>
          <a:endParaRPr lang="es-ES" sz="1400" kern="1200" dirty="0" smtClean="0"/>
        </a:p>
        <a:p>
          <a:pPr lvl="0" algn="ctr" defTabSz="160020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2107096" y="2803524"/>
        <a:ext cx="1881807" cy="1157287"/>
      </dsp:txXfrm>
    </dsp:sp>
    <dsp:sp modelId="{67CBEDC7-4E78-45D8-AB23-8C716C3093C6}">
      <dsp:nvSpPr>
        <dsp:cNvPr id="0" name=""/>
        <dsp:cNvSpPr/>
      </dsp:nvSpPr>
      <dsp:spPr>
        <a:xfrm>
          <a:off x="4181784" y="2803524"/>
          <a:ext cx="1881807" cy="11572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Estructura de gestión orientada al arte</a:t>
          </a:r>
          <a:endParaRPr lang="es-CL" sz="1400" kern="1200" dirty="0"/>
        </a:p>
      </dsp:txBody>
      <dsp:txXfrm>
        <a:off x="4181784" y="2803524"/>
        <a:ext cx="1881807" cy="11572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52719-9D7E-402C-B636-3347194CC434}">
      <dsp:nvSpPr>
        <dsp:cNvPr id="0" name=""/>
        <dsp:cNvSpPr/>
      </dsp:nvSpPr>
      <dsp:spPr>
        <a:xfrm>
          <a:off x="2271500" y="1651"/>
          <a:ext cx="3089847" cy="9520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Hasta 2007 inexistencia currículum común 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2317976" y="48127"/>
        <a:ext cx="2996895" cy="859104"/>
      </dsp:txXfrm>
    </dsp:sp>
    <dsp:sp modelId="{C7040968-617C-49E4-990B-8BAE5E70974B}">
      <dsp:nvSpPr>
        <dsp:cNvPr id="0" name=""/>
        <dsp:cNvSpPr/>
      </dsp:nvSpPr>
      <dsp:spPr>
        <a:xfrm>
          <a:off x="1712804" y="751467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2764347" y="205026"/>
              </a:moveTo>
              <a:arcTo wR="1904700" hR="1904700" stAng="17809739" swAng="1100522"/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0324A-D896-4932-A9C4-3D3177B74AD2}">
      <dsp:nvSpPr>
        <dsp:cNvPr id="0" name=""/>
        <dsp:cNvSpPr/>
      </dsp:nvSpPr>
      <dsp:spPr>
        <a:xfrm>
          <a:off x="4082978" y="1317767"/>
          <a:ext cx="3089847" cy="9520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2007 Marco curricular artístico nacional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4129454" y="1364243"/>
        <a:ext cx="2996895" cy="859104"/>
      </dsp:txXfrm>
    </dsp:sp>
    <dsp:sp modelId="{18B56F3B-F5FB-4AAE-9E10-D5CD18EC34BF}">
      <dsp:nvSpPr>
        <dsp:cNvPr id="0" name=""/>
        <dsp:cNvSpPr/>
      </dsp:nvSpPr>
      <dsp:spPr>
        <a:xfrm>
          <a:off x="2300739" y="1522993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3421213" y="752280"/>
              </a:moveTo>
              <a:arcTo wR="1904700" hR="1904700" stAng="19366097" swAng="1219454"/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2C579-D6DB-44E9-880E-0049CCA9D0AB}">
      <dsp:nvSpPr>
        <dsp:cNvPr id="0" name=""/>
        <dsp:cNvSpPr/>
      </dsp:nvSpPr>
      <dsp:spPr>
        <a:xfrm>
          <a:off x="4320484" y="2880319"/>
          <a:ext cx="3089847" cy="95205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2009 Elaboración Programas estudio Artísticos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4366960" y="2926795"/>
        <a:ext cx="2996895" cy="859104"/>
      </dsp:txXfrm>
    </dsp:sp>
    <dsp:sp modelId="{14A1BC89-3A49-48CF-97BC-F41C0362B414}">
      <dsp:nvSpPr>
        <dsp:cNvPr id="0" name=""/>
        <dsp:cNvSpPr/>
      </dsp:nvSpPr>
      <dsp:spPr>
        <a:xfrm>
          <a:off x="2010620" y="969155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3535125" y="2889382"/>
              </a:moveTo>
              <a:arcTo wR="1904700" hR="1904700" stAng="1867772" swAng="6248749"/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00531-49F0-4BC8-B08C-C0D47ED5253F}">
      <dsp:nvSpPr>
        <dsp:cNvPr id="0" name=""/>
        <dsp:cNvSpPr/>
      </dsp:nvSpPr>
      <dsp:spPr>
        <a:xfrm>
          <a:off x="504058" y="3240356"/>
          <a:ext cx="3089847" cy="95205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2010 Inicio implementación nuevo currículum.</a:t>
          </a:r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550534" y="3286832"/>
        <a:ext cx="2996895" cy="859104"/>
      </dsp:txXfrm>
    </dsp:sp>
    <dsp:sp modelId="{F9BA8DAF-4AB8-4DF2-9DF4-8CBF8A06D1F0}">
      <dsp:nvSpPr>
        <dsp:cNvPr id="0" name=""/>
        <dsp:cNvSpPr/>
      </dsp:nvSpPr>
      <dsp:spPr>
        <a:xfrm>
          <a:off x="1761993" y="1113208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11914" y="2117405"/>
              </a:moveTo>
              <a:arcTo wR="1904700" hR="1904700" stAng="10415291" swAng="1754583"/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72836A-E62F-43DC-9A01-F73CF7CF1676}">
      <dsp:nvSpPr>
        <dsp:cNvPr id="0" name=""/>
        <dsp:cNvSpPr/>
      </dsp:nvSpPr>
      <dsp:spPr>
        <a:xfrm>
          <a:off x="460022" y="1317767"/>
          <a:ext cx="3089847" cy="95205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b="1" kern="1200" dirty="0" smtClean="0"/>
            <a:t>Estructura nuevo currículum; lenguajes, ciclos, cursos, menciones (objetivos y contenidos adicionales; objetivos y contenidos terminales FDA) </a:t>
          </a:r>
          <a:endParaRPr lang="es-ES" sz="1200" b="1" kern="1200" dirty="0" smtClean="0"/>
        </a:p>
        <a:p>
          <a:pPr lvl="0" algn="ctr" defTabSz="1289050">
            <a:spcBef>
              <a:spcPct val="0"/>
            </a:spcBef>
            <a:spcAft>
              <a:spcPct val="35000"/>
            </a:spcAft>
          </a:pPr>
          <a:endParaRPr lang="es-CL" sz="1200" b="1" kern="1200" dirty="0"/>
        </a:p>
      </dsp:txBody>
      <dsp:txXfrm>
        <a:off x="506498" y="1364243"/>
        <a:ext cx="2996895" cy="859104"/>
      </dsp:txXfrm>
    </dsp:sp>
    <dsp:sp modelId="{51875388-9666-4263-AD3F-D83F5D9A12AC}">
      <dsp:nvSpPr>
        <dsp:cNvPr id="0" name=""/>
        <dsp:cNvSpPr/>
      </dsp:nvSpPr>
      <dsp:spPr>
        <a:xfrm>
          <a:off x="2110642" y="751467"/>
          <a:ext cx="3809401" cy="3809401"/>
        </a:xfrm>
        <a:custGeom>
          <a:avLst/>
          <a:gdLst/>
          <a:ahLst/>
          <a:cxnLst/>
          <a:rect l="0" t="0" r="0" b="0"/>
          <a:pathLst>
            <a:path>
              <a:moveTo>
                <a:pt x="553859" y="561899"/>
              </a:moveTo>
              <a:arcTo wR="1904700" hR="1904700" stAng="13489739" swAng="1100522"/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D42512-01C9-4E5F-B791-4E3204C85163}">
      <dsp:nvSpPr>
        <dsp:cNvPr id="0" name=""/>
        <dsp:cNvSpPr/>
      </dsp:nvSpPr>
      <dsp:spPr>
        <a:xfrm>
          <a:off x="864098" y="2"/>
          <a:ext cx="3613103" cy="12210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200" kern="1200" dirty="0" smtClean="0"/>
            <a:t>Evaluación Técnica Regional: Coherencia de la postulación con el proyecto educativo de la Escuela o Liceo postulante, Presupuesto coherente entre los costos y los servicios o compras solicitadas en el proyecto y Aporte al Desarrollo Artístico Local. (40%)</a:t>
          </a:r>
          <a:endParaRPr lang="es-ES" sz="1200" kern="1200" dirty="0" smtClean="0"/>
        </a:p>
        <a:p>
          <a:pPr lvl="0" algn="ctr" defTabSz="2000250"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899861" y="35765"/>
        <a:ext cx="3541577" cy="1149496"/>
      </dsp:txXfrm>
    </dsp:sp>
    <dsp:sp modelId="{ABA1F3E1-1B34-465B-A1CA-345BA3DA2CA0}">
      <dsp:nvSpPr>
        <dsp:cNvPr id="0" name=""/>
        <dsp:cNvSpPr/>
      </dsp:nvSpPr>
      <dsp:spPr>
        <a:xfrm rot="3517238">
          <a:off x="3066230" y="1805162"/>
          <a:ext cx="862877" cy="322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400" kern="1200"/>
        </a:p>
      </dsp:txBody>
      <dsp:txXfrm>
        <a:off x="3163024" y="1869691"/>
        <a:ext cx="669289" cy="193588"/>
      </dsp:txXfrm>
    </dsp:sp>
    <dsp:sp modelId="{F2CCD57E-8809-4453-AAB2-5395394EA9D9}">
      <dsp:nvSpPr>
        <dsp:cNvPr id="0" name=""/>
        <dsp:cNvSpPr/>
      </dsp:nvSpPr>
      <dsp:spPr>
        <a:xfrm>
          <a:off x="3189867" y="2711946"/>
          <a:ext cx="2087171" cy="921846"/>
        </a:xfrm>
        <a:prstGeom prst="roundRect">
          <a:avLst>
            <a:gd name="adj" fmla="val 10000"/>
          </a:avLst>
        </a:prstGeom>
        <a:solidFill>
          <a:schemeClr val="accent4">
            <a:hueOff val="-293352"/>
            <a:satOff val="-1662"/>
            <a:lumOff val="-13725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b="1" i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200" b="1" i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i="1" kern="1200" dirty="0" smtClean="0"/>
            <a:t>Evaluación Cualitativa Nacional: Evaluación individual, cualitativa y selección de proyectos. (60%)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i="1" kern="1200" dirty="0" smtClean="0"/>
        </a:p>
        <a:p>
          <a:pPr lvl="0" algn="ctr" defTabSz="53340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3216867" y="2738946"/>
        <a:ext cx="2033171" cy="867846"/>
      </dsp:txXfrm>
    </dsp:sp>
    <dsp:sp modelId="{34CA3982-C7D2-4327-BCD8-960E935CC44F}">
      <dsp:nvSpPr>
        <dsp:cNvPr id="0" name=""/>
        <dsp:cNvSpPr/>
      </dsp:nvSpPr>
      <dsp:spPr>
        <a:xfrm rot="10800000">
          <a:off x="2219129" y="3011546"/>
          <a:ext cx="862877" cy="322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293352"/>
            <a:satOff val="-1662"/>
            <a:lumOff val="-137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400" kern="1200"/>
        </a:p>
      </dsp:txBody>
      <dsp:txXfrm rot="10800000">
        <a:off x="2315923" y="3076075"/>
        <a:ext cx="669289" cy="193588"/>
      </dsp:txXfrm>
    </dsp:sp>
    <dsp:sp modelId="{A1158FA6-3974-4AEB-90BD-A59634165351}">
      <dsp:nvSpPr>
        <dsp:cNvPr id="0" name=""/>
        <dsp:cNvSpPr/>
      </dsp:nvSpPr>
      <dsp:spPr>
        <a:xfrm>
          <a:off x="267577" y="2711946"/>
          <a:ext cx="1843693" cy="921846"/>
        </a:xfrm>
        <a:prstGeom prst="roundRect">
          <a:avLst>
            <a:gd name="adj" fmla="val 10000"/>
          </a:avLst>
        </a:prstGeom>
        <a:solidFill>
          <a:schemeClr val="accent4">
            <a:hueOff val="-586705"/>
            <a:satOff val="-3325"/>
            <a:lumOff val="-2745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_tradnl" sz="1400" kern="1200" dirty="0" smtClean="0"/>
            <a:t>Selección: Puntaje y justificación. </a:t>
          </a:r>
        </a:p>
        <a:p>
          <a:pPr lvl="0" algn="ctr" defTabSz="2000250">
            <a:spcBef>
              <a:spcPct val="0"/>
            </a:spcBef>
            <a:spcAft>
              <a:spcPct val="35000"/>
            </a:spcAft>
          </a:pPr>
          <a:endParaRPr lang="es-CL" sz="1400" kern="1200" dirty="0"/>
        </a:p>
      </dsp:txBody>
      <dsp:txXfrm>
        <a:off x="294577" y="2738946"/>
        <a:ext cx="1789693" cy="867846"/>
      </dsp:txXfrm>
    </dsp:sp>
    <dsp:sp modelId="{03431F05-7740-4B1E-A458-74E8AFD07013}">
      <dsp:nvSpPr>
        <dsp:cNvPr id="0" name=""/>
        <dsp:cNvSpPr/>
      </dsp:nvSpPr>
      <dsp:spPr>
        <a:xfrm rot="18001861">
          <a:off x="1455361" y="1805162"/>
          <a:ext cx="862877" cy="32264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-586705"/>
            <a:satOff val="-3325"/>
            <a:lumOff val="-274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400" kern="1200"/>
        </a:p>
      </dsp:txBody>
      <dsp:txXfrm>
        <a:off x="1552155" y="1869691"/>
        <a:ext cx="669289" cy="1935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E9860-FAC2-41B8-AB78-4C1822892438}">
      <dsp:nvSpPr>
        <dsp:cNvPr id="0" name=""/>
        <dsp:cNvSpPr/>
      </dsp:nvSpPr>
      <dsp:spPr>
        <a:xfrm>
          <a:off x="507538" y="-36565"/>
          <a:ext cx="6332062" cy="253812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BC0CD-EAD8-4DF3-895B-362457BE7AD1}">
      <dsp:nvSpPr>
        <dsp:cNvPr id="0" name=""/>
        <dsp:cNvSpPr/>
      </dsp:nvSpPr>
      <dsp:spPr>
        <a:xfrm>
          <a:off x="1796721" y="720082"/>
          <a:ext cx="4071364" cy="982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100" kern="1200" dirty="0" smtClean="0"/>
            <a:t>Este proceso se entiende como instancias de “diálogo” profesional entre una entidad que presenta un proyecto y un/a especialista que emite una opinión técnica evaluativa que orienta, sugiere, llama la atención, amplía o refuerza ideas o acciones.</a:t>
          </a:r>
          <a:endParaRPr lang="es-CL" sz="11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 dirty="0"/>
        </a:p>
      </dsp:txBody>
      <dsp:txXfrm>
        <a:off x="1796721" y="720082"/>
        <a:ext cx="4071364" cy="982798"/>
      </dsp:txXfrm>
    </dsp:sp>
    <dsp:sp modelId="{609AF9BD-37D2-4482-B9D0-56A942334125}">
      <dsp:nvSpPr>
        <dsp:cNvPr id="0" name=""/>
        <dsp:cNvSpPr/>
      </dsp:nvSpPr>
      <dsp:spPr>
        <a:xfrm>
          <a:off x="505215" y="1340044"/>
          <a:ext cx="5008249" cy="253350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B2BBE-873A-4AA5-8D3F-0F2C4138CE61}">
      <dsp:nvSpPr>
        <dsp:cNvPr id="0" name=""/>
        <dsp:cNvSpPr/>
      </dsp:nvSpPr>
      <dsp:spPr>
        <a:xfrm>
          <a:off x="1080116" y="2376262"/>
          <a:ext cx="3666233" cy="664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00" b="1" kern="1200" dirty="0" smtClean="0"/>
            <a:t>El puntaje</a:t>
          </a:r>
          <a:r>
            <a:rPr lang="es-ES" sz="1000" kern="1200" dirty="0" smtClean="0"/>
            <a:t> se asigna en una escala de 1 a 100 en cada uno de los criterios que constituyen el modelo de referencias evaluativas de cada proyecto, distintos según categoría (Tradicionales, Transición).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 dirty="0"/>
        </a:p>
      </dsp:txBody>
      <dsp:txXfrm>
        <a:off x="1080116" y="2376262"/>
        <a:ext cx="3666233" cy="664295"/>
      </dsp:txXfrm>
    </dsp:sp>
    <dsp:sp modelId="{5DD5781B-D348-47C5-8CB0-20F2466889B8}">
      <dsp:nvSpPr>
        <dsp:cNvPr id="0" name=""/>
        <dsp:cNvSpPr/>
      </dsp:nvSpPr>
      <dsp:spPr>
        <a:xfrm>
          <a:off x="1094150" y="2949627"/>
          <a:ext cx="5162431" cy="205548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DE387-A4ED-4218-A72F-AC930026263D}">
      <dsp:nvSpPr>
        <dsp:cNvPr id="0" name=""/>
        <dsp:cNvSpPr/>
      </dsp:nvSpPr>
      <dsp:spPr>
        <a:xfrm>
          <a:off x="1656183" y="3888431"/>
          <a:ext cx="4050926" cy="664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00" kern="1200" dirty="0" smtClean="0"/>
            <a:t>La </a:t>
          </a:r>
          <a:r>
            <a:rPr lang="es-ES" sz="1000" b="1" kern="1200" dirty="0" smtClean="0"/>
            <a:t>fundamentación </a:t>
          </a:r>
          <a:r>
            <a:rPr lang="es-ES" sz="1000" kern="1200" dirty="0" smtClean="0"/>
            <a:t>corresponde a la argumentación técnica que emite el/la evaluador/a respecto de los méritos del proyecto en referencia a las Bases, el conocimiento técnico, educativo y pedagógico acumulado de la propia especialidad (lenguaje artístico), que respalda (es consistente) el puntaje asignado</a:t>
          </a:r>
          <a:endParaRPr lang="es-CL" sz="10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 dirty="0"/>
        </a:p>
      </dsp:txBody>
      <dsp:txXfrm>
        <a:off x="1656183" y="3888431"/>
        <a:ext cx="4050926" cy="6642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29073-1B97-4D9B-A3CD-3FDB8646DAD1}">
      <dsp:nvSpPr>
        <dsp:cNvPr id="0" name=""/>
        <dsp:cNvSpPr/>
      </dsp:nvSpPr>
      <dsp:spPr>
        <a:xfrm>
          <a:off x="2412256" y="252021"/>
          <a:ext cx="3810663" cy="3810663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050" kern="1200" dirty="0" smtClean="0"/>
            <a:t>Las debilidades deben señalarse, pero acompañadas siempre de la orientación, la sugerencia.  </a:t>
          </a:r>
          <a:endParaRPr lang="es-CL" sz="105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600" kern="1200" dirty="0"/>
        </a:p>
      </dsp:txBody>
      <dsp:txXfrm>
        <a:off x="4420567" y="1059519"/>
        <a:ext cx="1360951" cy="1134126"/>
      </dsp:txXfrm>
    </dsp:sp>
    <dsp:sp modelId="{732B8E39-40EF-4A66-B5AD-24D0E4E85745}">
      <dsp:nvSpPr>
        <dsp:cNvPr id="0" name=""/>
        <dsp:cNvSpPr/>
      </dsp:nvSpPr>
      <dsp:spPr>
        <a:xfrm>
          <a:off x="1654067" y="756074"/>
          <a:ext cx="4607015" cy="3810663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9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9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900" kern="1200" dirty="0" smtClean="0"/>
            <a:t>Fundamentación sea acogida por la escuela como una opinión evaluativa de alto valor, tanto por su juicio como por sus orientaciones (entendemos la evaluación como instancia de crecimiento profesional continuo y no como instancia de “calificación”). </a:t>
          </a:r>
          <a:endParaRPr lang="es-CL" sz="9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000" kern="1200" dirty="0"/>
        </a:p>
      </dsp:txBody>
      <dsp:txXfrm>
        <a:off x="2750975" y="3228469"/>
        <a:ext cx="2468044" cy="998030"/>
      </dsp:txXfrm>
    </dsp:sp>
    <dsp:sp modelId="{037C73A4-B5CF-4D58-BCD3-2E1D4C4D644F}">
      <dsp:nvSpPr>
        <dsp:cNvPr id="0" name=""/>
        <dsp:cNvSpPr/>
      </dsp:nvSpPr>
      <dsp:spPr>
        <a:xfrm>
          <a:off x="1649703" y="216011"/>
          <a:ext cx="4314737" cy="3954630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lenguaje </a:t>
          </a:r>
          <a:r>
            <a:rPr lang="es-ES" sz="900" b="1" kern="1200" dirty="0" smtClean="0"/>
            <a:t>técnico</a:t>
          </a:r>
          <a:r>
            <a:rPr lang="es-ES" sz="900" kern="1200" dirty="0" smtClean="0"/>
            <a:t> (de la especialidad) claro, preciso, breve y conciso; opinión técnica evaluativa, orientándola, reforzando sus fortalezas, ampliando su mirada con sugerencias, llamando la atención pedagógica sobre las debilidades cuando sea necesario,  a través de análisis que esclarezcan la  opinión evaluativa (juicio) que se emite</a:t>
          </a:r>
          <a:r>
            <a:rPr lang="es-ES" sz="800" kern="1200" dirty="0" smtClean="0"/>
            <a:t>. </a:t>
          </a:r>
          <a:endParaRPr lang="es-CL" sz="800" kern="1200" dirty="0"/>
        </a:p>
      </dsp:txBody>
      <dsp:txXfrm>
        <a:off x="2149493" y="1054016"/>
        <a:ext cx="1540977" cy="1176973"/>
      </dsp:txXfrm>
    </dsp:sp>
    <dsp:sp modelId="{AD54C702-7F2F-468E-BBCC-9F701DA057CA}">
      <dsp:nvSpPr>
        <dsp:cNvPr id="0" name=""/>
        <dsp:cNvSpPr/>
      </dsp:nvSpPr>
      <dsp:spPr>
        <a:xfrm>
          <a:off x="2304247" y="21"/>
          <a:ext cx="4282459" cy="428245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82E0D9-8E7B-4741-955B-743D7E6C9CA5}">
      <dsp:nvSpPr>
        <dsp:cNvPr id="0" name=""/>
        <dsp:cNvSpPr/>
      </dsp:nvSpPr>
      <dsp:spPr>
        <a:xfrm>
          <a:off x="1321049" y="480665"/>
          <a:ext cx="5303697" cy="428245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F9A77-6304-4BC0-A7A8-5FD04B2184D4}">
      <dsp:nvSpPr>
        <dsp:cNvPr id="0" name=""/>
        <dsp:cNvSpPr/>
      </dsp:nvSpPr>
      <dsp:spPr>
        <a:xfrm>
          <a:off x="1286981" y="-726"/>
          <a:ext cx="5034159" cy="438669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FFFCFF6-113D-49A5-B7EB-FE7624DDE343}" type="datetimeFigureOut">
              <a:rPr lang="es-CL" smtClean="0"/>
              <a:t>13-05-2011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A5FC358-9742-42B4-B3AE-90D2F6C86D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543800" cy="1524000"/>
          </a:xfrm>
        </p:spPr>
        <p:txBody>
          <a:bodyPr>
            <a:normAutofit fontScale="90000"/>
          </a:bodyPr>
          <a:lstStyle/>
          <a:p>
            <a:r>
              <a:rPr lang="es-CL" sz="4900" dirty="0" smtClean="0"/>
              <a:t>FONDO NACIONAL ESCUELAS ARTÍSTICAS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CONVOCATORIA 2011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161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Proceso de Evaluación</a:t>
            </a:r>
            <a:endParaRPr lang="es-CL" sz="32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807551597"/>
              </p:ext>
            </p:extLst>
          </p:nvPr>
        </p:nvGraphicFramePr>
        <p:xfrm>
          <a:off x="827584" y="476672"/>
          <a:ext cx="734481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357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914456" cy="1600200"/>
          </a:xfrm>
        </p:spPr>
        <p:txBody>
          <a:bodyPr>
            <a:normAutofit/>
          </a:bodyPr>
          <a:lstStyle/>
          <a:p>
            <a:r>
              <a:rPr lang="es-CL" sz="3200" dirty="0" smtClean="0"/>
              <a:t>Cómo se entiende el proceso de evaluación: </a:t>
            </a:r>
            <a:endParaRPr lang="es-CL" sz="32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709992620"/>
              </p:ext>
            </p:extLst>
          </p:nvPr>
        </p:nvGraphicFramePr>
        <p:xfrm>
          <a:off x="395536" y="908720"/>
          <a:ext cx="799288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21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400" dirty="0" smtClean="0"/>
              <a:t>Criterios que se manejaron…</a:t>
            </a:r>
            <a:endParaRPr lang="es-CL" sz="44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655" y="685800"/>
            <a:ext cx="5018489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4648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dirty="0" smtClean="0"/>
              <a:t>Indicadores de evaluación…</a:t>
            </a:r>
            <a:endParaRPr lang="es-CL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716" y="685799"/>
            <a:ext cx="4430564" cy="45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708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 de evaluación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15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1200" b="1" u="sng" dirty="0" smtClean="0"/>
              <a:t>EJEMPLO 1: </a:t>
            </a:r>
            <a:r>
              <a:rPr lang="es-CL" sz="1100" b="1" u="sng" dirty="0"/>
              <a:t>PROGRAMA ARTISTICO "CUARENTA AÑOS DE LA ECDA EN PUERTO MONTT" </a:t>
            </a:r>
            <a:endParaRPr lang="es-CL" sz="1200" b="1" u="sng" dirty="0" smtClean="0"/>
          </a:p>
          <a:p>
            <a:pPr marL="0" indent="0">
              <a:buNone/>
            </a:pPr>
            <a:r>
              <a:rPr lang="es-CL" sz="1200" dirty="0" smtClean="0"/>
              <a:t>Fortalezas</a:t>
            </a:r>
            <a:r>
              <a:rPr lang="es-CL" sz="1200" dirty="0"/>
              <a:t>: </a:t>
            </a:r>
            <a:endParaRPr lang="es-CL" sz="1200" dirty="0" smtClean="0"/>
          </a:p>
          <a:p>
            <a:r>
              <a:rPr lang="es-CL" sz="1200" dirty="0" smtClean="0"/>
              <a:t>El </a:t>
            </a:r>
            <a:r>
              <a:rPr lang="es-CL" sz="1200" dirty="0"/>
              <a:t>proyecto se abre a la comunidad, </a:t>
            </a:r>
            <a:r>
              <a:rPr lang="es-CL" sz="1200" dirty="0" smtClean="0"/>
              <a:t>poniendo </a:t>
            </a:r>
            <a:r>
              <a:rPr lang="es-CL" sz="1200" dirty="0"/>
              <a:t>en contacto a sus educandos con ella a través de diversas expresiones artísticas. Sin duda este aspecto posee una valiosa dimensión formativa, a la vez que aporta a la formación de público</a:t>
            </a:r>
            <a:r>
              <a:rPr lang="es-CL" sz="1200" dirty="0" smtClean="0"/>
              <a:t>.</a:t>
            </a:r>
          </a:p>
          <a:p>
            <a:r>
              <a:rPr lang="es-CL" sz="1200" dirty="0" smtClean="0"/>
              <a:t>La </a:t>
            </a:r>
            <a:r>
              <a:rPr lang="es-CL" sz="1200" dirty="0"/>
              <a:t>propuesta genera actividades de impacto comunal y/o provincial al convocar a estudiantes de otros establecimientos en un concurso literario. </a:t>
            </a:r>
            <a:endParaRPr lang="es-CL" sz="1200" dirty="0" smtClean="0"/>
          </a:p>
          <a:p>
            <a:pPr marL="0" indent="0">
              <a:buNone/>
            </a:pPr>
            <a:r>
              <a:rPr lang="es-CL" sz="1200" dirty="0" smtClean="0"/>
              <a:t>Debilidades:</a:t>
            </a:r>
          </a:p>
          <a:p>
            <a:r>
              <a:rPr lang="es-CL" sz="1200" dirty="0" smtClean="0"/>
              <a:t>Dada </a:t>
            </a:r>
            <a:r>
              <a:rPr lang="es-CL" sz="1200" dirty="0"/>
              <a:t>la relevancia del proyecto para le entidad postulante, debiera cuidarse el rigor de su presentación: por ejemplo, uno de los productos señalados en la </a:t>
            </a:r>
            <a:r>
              <a:rPr lang="es-CL" sz="1200" dirty="0" smtClean="0"/>
              <a:t>descripción </a:t>
            </a:r>
            <a:r>
              <a:rPr lang="es-CL" sz="1200" dirty="0"/>
              <a:t>(la revista), no aparece en las actividades; gran parte de los </a:t>
            </a:r>
            <a:r>
              <a:rPr lang="es-CL" sz="1200" dirty="0" smtClean="0"/>
              <a:t>ítems </a:t>
            </a:r>
            <a:r>
              <a:rPr lang="es-CL" sz="1200" dirty="0"/>
              <a:t>de gastos de operación corresponden a los gastos de difusión, etc. En general, objetivos, fundamentación y descripción debieran ser claros y orientadores</a:t>
            </a:r>
            <a:r>
              <a:rPr lang="es-CL" sz="1200" dirty="0" smtClean="0"/>
              <a:t>.</a:t>
            </a:r>
          </a:p>
          <a:p>
            <a:r>
              <a:rPr lang="es-CL" sz="1200" dirty="0" smtClean="0"/>
              <a:t>La </a:t>
            </a:r>
            <a:r>
              <a:rPr lang="es-CL" sz="1200" dirty="0"/>
              <a:t>propuesta debiera relevar de qué modo va a ser un aporte pedagógico para los(as) alumnos(as) involucrados y cómo se alinea con el marco curricular de la educación artística diferenciada</a:t>
            </a:r>
            <a:r>
              <a:rPr lang="es-CL" sz="1200" dirty="0" smtClean="0"/>
              <a:t>.</a:t>
            </a:r>
          </a:p>
          <a:p>
            <a:r>
              <a:rPr lang="es-CL" sz="1200" dirty="0" smtClean="0"/>
              <a:t>Debe </a:t>
            </a:r>
            <a:r>
              <a:rPr lang="es-CL" sz="1200" dirty="0"/>
              <a:t>señalarse cómo se evaluará la marcha del proyecto y sus diversos productos.4. Siendo una instancia de aniversario importante (4 décadas), debiera incorporarse a ex-alumnos(as) y apoderados en su diseño </a:t>
            </a:r>
            <a:r>
              <a:rPr lang="es-CL" sz="1200" dirty="0" err="1"/>
              <a:t>establecieno</a:t>
            </a:r>
            <a:r>
              <a:rPr lang="es-CL" sz="1200" dirty="0"/>
              <a:t> claramente su rol</a:t>
            </a:r>
            <a:r>
              <a:rPr lang="es-CL" sz="1200" dirty="0" smtClean="0"/>
              <a:t>.</a:t>
            </a:r>
            <a:endParaRPr lang="es-CL" sz="1200" dirty="0"/>
          </a:p>
          <a:p>
            <a:endParaRPr lang="es-CL" sz="1200" dirty="0" smtClean="0"/>
          </a:p>
          <a:p>
            <a:pPr marL="0" indent="0">
              <a:buNone/>
            </a:pPr>
            <a:r>
              <a:rPr lang="es-CL" sz="1200" b="1" u="sng" dirty="0" smtClean="0"/>
              <a:t>EJEMPLO 2</a:t>
            </a:r>
            <a:r>
              <a:rPr lang="es-CL" sz="1200" b="1" u="sng" dirty="0"/>
              <a:t>: Proyecto "Flauta Traversa y Música de Cámara : Estudios técnicos y repertorios orientados a ensambles de flautas". </a:t>
            </a:r>
            <a:endParaRPr lang="es-CL" sz="1200" b="1" u="sng" dirty="0" smtClean="0"/>
          </a:p>
          <a:p>
            <a:pPr marL="0" indent="0">
              <a:buNone/>
            </a:pPr>
            <a:r>
              <a:rPr lang="es-CL" sz="1200" dirty="0"/>
              <a:t>Fortalezas</a:t>
            </a:r>
            <a:r>
              <a:rPr lang="es-CL" sz="1200" dirty="0" smtClean="0"/>
              <a:t>:</a:t>
            </a:r>
          </a:p>
          <a:p>
            <a:r>
              <a:rPr lang="es-CL" sz="1200" dirty="0" smtClean="0"/>
              <a:t>Proyecto </a:t>
            </a:r>
            <a:r>
              <a:rPr lang="es-CL" sz="1200" dirty="0"/>
              <a:t>destacable por la claridad de su planteamiento </a:t>
            </a:r>
            <a:r>
              <a:rPr lang="es-CL" sz="1200" dirty="0" smtClean="0"/>
              <a:t>general</a:t>
            </a:r>
          </a:p>
          <a:p>
            <a:r>
              <a:rPr lang="es-CL" sz="1200" dirty="0" smtClean="0"/>
              <a:t>La </a:t>
            </a:r>
            <a:r>
              <a:rPr lang="es-CL" sz="1200" dirty="0"/>
              <a:t>solvencia del especialista que ofrecerá el perfeccionamiento, respalda el buen </a:t>
            </a:r>
            <a:r>
              <a:rPr lang="es-CL" sz="1200" dirty="0" smtClean="0"/>
              <a:t>desarrollo  </a:t>
            </a:r>
            <a:r>
              <a:rPr lang="es-CL" sz="1200" dirty="0"/>
              <a:t>de la propuesta</a:t>
            </a:r>
            <a:r>
              <a:rPr lang="es-CL" sz="1200" dirty="0" smtClean="0"/>
              <a:t>.</a:t>
            </a:r>
          </a:p>
          <a:p>
            <a:pPr marL="228600" indent="-228600">
              <a:buAutoNum type="arabicPeriod"/>
            </a:pP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val="1652471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194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CL" b="1" u="sng" dirty="0"/>
              <a:t>EJEMPLO 3: </a:t>
            </a:r>
            <a:r>
              <a:rPr lang="pt-BR" sz="2000" b="1" u="sng" dirty="0" err="1"/>
              <a:t>Tercer</a:t>
            </a:r>
            <a:r>
              <a:rPr lang="pt-BR" sz="2000" b="1" u="sng" dirty="0"/>
              <a:t> Festival Escolar Metropolitano de Música </a:t>
            </a:r>
            <a:r>
              <a:rPr lang="pt-BR" sz="2000" b="1" u="sng" dirty="0" err="1"/>
              <a:t>Antigua</a:t>
            </a:r>
            <a:r>
              <a:rPr lang="pt-BR" sz="2000" b="1" u="sng" dirty="0"/>
              <a:t> - FEMMA 2011 </a:t>
            </a:r>
            <a:endParaRPr lang="es-CL" b="1" u="sng" dirty="0"/>
          </a:p>
          <a:p>
            <a:pPr marL="0" indent="0">
              <a:buNone/>
            </a:pPr>
            <a:r>
              <a:rPr lang="es-CL" b="1" dirty="0"/>
              <a:t>Fortalezas:</a:t>
            </a:r>
          </a:p>
          <a:p>
            <a:r>
              <a:rPr lang="es-CL" dirty="0"/>
              <a:t>Proyecto sólido, coherente, innovador, modelo de gestión artístico cultural escolar.</a:t>
            </a:r>
          </a:p>
          <a:p>
            <a:r>
              <a:rPr lang="es-CL" dirty="0"/>
              <a:t>Recoge y </a:t>
            </a:r>
            <a:r>
              <a:rPr lang="es-CL" dirty="0" err="1"/>
              <a:t>operacionaliza</a:t>
            </a:r>
            <a:r>
              <a:rPr lang="es-CL" dirty="0"/>
              <a:t> las sugerencias de las evaluaciones cualitativas anteriores; en este sentido genera conocimiento y desarrollo continuo.</a:t>
            </a:r>
          </a:p>
          <a:p>
            <a:r>
              <a:rPr lang="es-CL" dirty="0"/>
              <a:t>Propone una instancia altamente motivadora y de significativa retroalimentación (aprendizaje, formación y desarrollo) para una opción artística escolar poco frecuente: La Música Antigua.</a:t>
            </a:r>
          </a:p>
          <a:p>
            <a:r>
              <a:rPr lang="es-CL" dirty="0"/>
              <a:t>Buen manejo y articulación de redes de apoyo institucionales.</a:t>
            </a:r>
          </a:p>
          <a:p>
            <a:r>
              <a:rPr lang="es-CL" dirty="0"/>
              <a:t>Presenta un excelente material de promoción.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b="1" dirty="0"/>
              <a:t>Debilidades</a:t>
            </a:r>
            <a:r>
              <a:rPr lang="es-CL" b="1" dirty="0" smtClean="0"/>
              <a:t>:</a:t>
            </a:r>
          </a:p>
          <a:p>
            <a:pPr marL="0" indent="0">
              <a:buNone/>
            </a:pPr>
            <a:r>
              <a:rPr lang="es-CL" dirty="0" smtClean="0"/>
              <a:t>A </a:t>
            </a:r>
            <a:r>
              <a:rPr lang="es-CL" dirty="0"/>
              <a:t>modo de sugerencias para futuros proyectos en torno a la Música Antigua e nivel </a:t>
            </a:r>
            <a:r>
              <a:rPr lang="es-CL" dirty="0" smtClean="0"/>
              <a:t>escolar:</a:t>
            </a:r>
          </a:p>
          <a:p>
            <a:r>
              <a:rPr lang="es-CL" dirty="0" smtClean="0"/>
              <a:t>El </a:t>
            </a:r>
            <a:r>
              <a:rPr lang="es-CL" dirty="0"/>
              <a:t>objetivo Nº5, podría proyectarse como una iniciativa a postular por sí sola, necesaria además: el perfeccionamiento docente y puesta al día de los(as) profesores(as) que dirigen las diversas agrupaciones </a:t>
            </a:r>
            <a:r>
              <a:rPr lang="es-CL" dirty="0" smtClean="0"/>
              <a:t>participantes.</a:t>
            </a:r>
          </a:p>
          <a:p>
            <a:r>
              <a:rPr lang="es-CL" dirty="0" smtClean="0"/>
              <a:t>La </a:t>
            </a:r>
            <a:r>
              <a:rPr lang="es-CL" dirty="0"/>
              <a:t>propuesta debiera sistematizarse para ofrecer un modelo decantado de gestión cultural en torno a la difusión de la música, y en ella la Música Antigua.</a:t>
            </a:r>
          </a:p>
          <a:p>
            <a:pPr marL="0" indent="0">
              <a:buNone/>
            </a:pPr>
            <a:endParaRPr lang="es-CL" b="1" u="sng" dirty="0"/>
          </a:p>
          <a:p>
            <a:pPr marL="0" indent="0">
              <a:buNone/>
            </a:pPr>
            <a:r>
              <a:rPr lang="es-CL" b="1" u="sng" dirty="0"/>
              <a:t>EJEMPLO 4: Proyecto «Capacitación en ciclo explotario, instalación del nuevo marco curricular». </a:t>
            </a:r>
          </a:p>
          <a:p>
            <a:pPr marL="0" indent="0">
              <a:buNone/>
            </a:pPr>
            <a:r>
              <a:rPr lang="es-CL" b="1" dirty="0"/>
              <a:t>Fortalezas: </a:t>
            </a:r>
            <a:endParaRPr lang="es-CL" b="1" dirty="0" smtClean="0"/>
          </a:p>
          <a:p>
            <a:r>
              <a:rPr lang="es-CL" dirty="0" smtClean="0"/>
              <a:t>Proyecto </a:t>
            </a:r>
            <a:r>
              <a:rPr lang="es-CL" dirty="0"/>
              <a:t>pertinente y coherente con la realidad cultural y  las necesidades educativas actuales del establecimiento. </a:t>
            </a:r>
            <a:endParaRPr lang="es-CL" dirty="0" smtClean="0"/>
          </a:p>
          <a:p>
            <a:r>
              <a:rPr lang="es-CL" dirty="0" smtClean="0"/>
              <a:t>Haber </a:t>
            </a:r>
            <a:r>
              <a:rPr lang="es-CL" dirty="0"/>
              <a:t>obtenido un FONDART (2010) en torno a la recreación de la historia y cultura de los pioneros del lugar a través del teatro de títeres fortalece la propuesta y su postulación. </a:t>
            </a:r>
            <a:endParaRPr lang="es-CL" dirty="0" smtClean="0"/>
          </a:p>
          <a:p>
            <a:r>
              <a:rPr lang="es-CL" dirty="0" smtClean="0"/>
              <a:t>Solvencia </a:t>
            </a:r>
            <a:r>
              <a:rPr lang="es-CL" dirty="0"/>
              <a:t>curricular del profesional encargado del perfeccionamiento</a:t>
            </a:r>
            <a:r>
              <a:rPr lang="es-CL" dirty="0" smtClean="0"/>
              <a:t>.</a:t>
            </a:r>
          </a:p>
          <a:p>
            <a:pPr marL="0" indent="0">
              <a:buNone/>
            </a:pPr>
            <a:r>
              <a:rPr lang="es-CL" b="1" dirty="0" smtClean="0"/>
              <a:t>Debilidades:</a:t>
            </a:r>
          </a:p>
          <a:p>
            <a:r>
              <a:rPr lang="es-CL" dirty="0" smtClean="0"/>
              <a:t>Explicitar </a:t>
            </a:r>
            <a:r>
              <a:rPr lang="es-CL" dirty="0"/>
              <a:t>las acciones y logros de las experiencias anteriores en ámbito de las artes escénicas</a:t>
            </a:r>
            <a:r>
              <a:rPr lang="es-CL" dirty="0" smtClean="0"/>
              <a:t>.</a:t>
            </a:r>
          </a:p>
          <a:p>
            <a:r>
              <a:rPr lang="es-CL" dirty="0" smtClean="0"/>
              <a:t>En </a:t>
            </a:r>
            <a:r>
              <a:rPr lang="es-CL" dirty="0"/>
              <a:t>la comuna de Lago Verde existen otras 4  escuelas, a las cuales se debería invitar a participar para optimizar los recursos y la oportunidad.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17656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Mapa general </a:t>
            </a: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08099"/>
              </p:ext>
            </p:extLst>
          </p:nvPr>
        </p:nvGraphicFramePr>
        <p:xfrm>
          <a:off x="827584" y="1268760"/>
          <a:ext cx="309634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44016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Regiones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Comunas</a:t>
                      </a:r>
                    </a:p>
                    <a:p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15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43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450544"/>
              </p:ext>
            </p:extLst>
          </p:nvPr>
        </p:nvGraphicFramePr>
        <p:xfrm>
          <a:off x="4499992" y="1484784"/>
          <a:ext cx="4200129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360040"/>
                <a:gridCol w="1512168"/>
                <a:gridCol w="887761"/>
              </a:tblGrid>
              <a:tr h="139040">
                <a:tc gridSpan="2">
                  <a:txBody>
                    <a:bodyPr/>
                    <a:lstStyle/>
                    <a:p>
                      <a:r>
                        <a:rPr lang="es-CL" sz="1200" dirty="0" smtClean="0"/>
                        <a:t>Reconocimiento </a:t>
                      </a:r>
                      <a:endParaRPr lang="es-C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 sz="1200" dirty="0" smtClean="0"/>
                        <a:t>Transición </a:t>
                      </a:r>
                      <a:endParaRPr lang="es-C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1390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Línea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N°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Línea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N°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Currículum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16</a:t>
                      </a:r>
                      <a:endParaRPr lang="es-CL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200" dirty="0" smtClean="0"/>
                        <a:t>Currículum</a:t>
                      </a:r>
                      <a:endParaRPr lang="es-CL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200" dirty="0" smtClean="0"/>
                        <a:t>16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Difusión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24</a:t>
                      </a:r>
                      <a:endParaRPr lang="es-C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Materiales de enseñanza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22</a:t>
                      </a:r>
                      <a:endParaRPr lang="es-CL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200" dirty="0" smtClean="0"/>
                        <a:t>Perfeccionamiento docente y directivo</a:t>
                      </a:r>
                      <a:endParaRPr lang="es-CL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200" dirty="0" smtClean="0"/>
                        <a:t>18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Perfeccionamiento docente y directivo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9</a:t>
                      </a:r>
                      <a:endParaRPr lang="es-C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119833"/>
              </p:ext>
            </p:extLst>
          </p:nvPr>
        </p:nvGraphicFramePr>
        <p:xfrm>
          <a:off x="971600" y="3068960"/>
          <a:ext cx="2808312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 smtClean="0"/>
                        <a:t>Categoría Reconocimiento </a:t>
                      </a:r>
                    </a:p>
                    <a:p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 smtClean="0"/>
                        <a:t>Categoría Transición </a:t>
                      </a:r>
                    </a:p>
                    <a:p>
                      <a:endParaRPr lang="es-C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 smtClean="0"/>
                        <a:t>71</a:t>
                      </a:r>
                    </a:p>
                    <a:p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 smtClean="0"/>
                        <a:t>33</a:t>
                      </a:r>
                    </a:p>
                    <a:p>
                      <a:endParaRPr lang="es-CL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579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Elegibles </a:t>
            </a:r>
            <a:endParaRPr lang="es-CL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300955"/>
              </p:ext>
            </p:extLst>
          </p:nvPr>
        </p:nvGraphicFramePr>
        <p:xfrm>
          <a:off x="2195736" y="2132856"/>
          <a:ext cx="420012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360040"/>
                <a:gridCol w="1512168"/>
                <a:gridCol w="887761"/>
              </a:tblGrid>
              <a:tr h="139040">
                <a:tc gridSpan="2">
                  <a:txBody>
                    <a:bodyPr/>
                    <a:lstStyle/>
                    <a:p>
                      <a:r>
                        <a:rPr lang="es-CL" sz="1200" dirty="0" smtClean="0"/>
                        <a:t>Categoría</a:t>
                      </a:r>
                      <a:r>
                        <a:rPr lang="es-CL" sz="1200" baseline="0" dirty="0" smtClean="0"/>
                        <a:t> </a:t>
                      </a:r>
                      <a:r>
                        <a:rPr lang="es-CL" sz="1200" dirty="0" smtClean="0"/>
                        <a:t>Reconocimiento </a:t>
                      </a:r>
                      <a:endParaRPr lang="es-C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 sz="1200" dirty="0" smtClean="0"/>
                        <a:t>Transición </a:t>
                      </a:r>
                      <a:endParaRPr lang="es-C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1390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Línea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N°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Línea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N°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Currículum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8</a:t>
                      </a:r>
                      <a:endParaRPr lang="es-CL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200" dirty="0" smtClean="0"/>
                        <a:t>Currículum</a:t>
                      </a:r>
                      <a:endParaRPr lang="es-CL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200" dirty="0" smtClean="0"/>
                        <a:t>5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Difusión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13</a:t>
                      </a:r>
                      <a:endParaRPr lang="es-C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Materiales de enseñanza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10</a:t>
                      </a:r>
                      <a:endParaRPr lang="es-CL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200" dirty="0" smtClean="0"/>
                        <a:t>Perfeccionamiento docente y directivo</a:t>
                      </a:r>
                      <a:endParaRPr lang="es-CL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200" dirty="0" smtClean="0"/>
                        <a:t>16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Perfeccionamiento docente y directivo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8</a:t>
                      </a:r>
                      <a:endParaRPr lang="es-C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779836"/>
              </p:ext>
            </p:extLst>
          </p:nvPr>
        </p:nvGraphicFramePr>
        <p:xfrm>
          <a:off x="1043608" y="548680"/>
          <a:ext cx="2808312" cy="139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Categoría Reconocimiento 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Categoría Transición 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39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17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sz="1100" dirty="0" smtClean="0"/>
                        <a:t>56 proyectos elegibles </a:t>
                      </a:r>
                      <a:endParaRPr lang="es-CL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230321"/>
              </p:ext>
            </p:extLst>
          </p:nvPr>
        </p:nvGraphicFramePr>
        <p:xfrm>
          <a:off x="6588224" y="3717032"/>
          <a:ext cx="1800200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360040"/>
              </a:tblGrid>
              <a:tr h="139040">
                <a:tc gridSpan="2">
                  <a:txBody>
                    <a:bodyPr/>
                    <a:lstStyle/>
                    <a:p>
                      <a:r>
                        <a:rPr lang="es-CL" sz="1200" dirty="0" smtClean="0"/>
                        <a:t>Categoría</a:t>
                      </a:r>
                    </a:p>
                    <a:p>
                      <a:r>
                        <a:rPr lang="es-CL" sz="1200" dirty="0" smtClean="0"/>
                        <a:t>Reconocimiento </a:t>
                      </a:r>
                      <a:endParaRPr lang="es-C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1390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Línea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N°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Artes visuales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16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Artes</a:t>
                      </a:r>
                      <a:r>
                        <a:rPr lang="es-CL" sz="1200" baseline="0" dirty="0" smtClean="0"/>
                        <a:t> musicales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19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Danza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1</a:t>
                      </a:r>
                      <a:endParaRPr lang="es-C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Artes integradas</a:t>
                      </a:r>
                      <a:r>
                        <a:rPr lang="es-CL" sz="1200" baseline="0" dirty="0" smtClean="0"/>
                        <a:t>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dirty="0" smtClean="0"/>
                        <a:t>3</a:t>
                      </a:r>
                      <a:endParaRPr lang="es-CL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857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Elegibles </a:t>
            </a:r>
            <a:endParaRPr lang="es-CL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498953"/>
              </p:ext>
            </p:extLst>
          </p:nvPr>
        </p:nvGraphicFramePr>
        <p:xfrm>
          <a:off x="2123728" y="2204864"/>
          <a:ext cx="5112569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7219"/>
                <a:gridCol w="455802"/>
                <a:gridCol w="1070337"/>
                <a:gridCol w="457842"/>
                <a:gridCol w="1373526"/>
                <a:gridCol w="457843"/>
              </a:tblGrid>
              <a:tr h="139040">
                <a:tc gridSpan="2">
                  <a:txBody>
                    <a:bodyPr/>
                    <a:lstStyle/>
                    <a:p>
                      <a:r>
                        <a:rPr lang="es-CL" sz="1100" dirty="0" smtClean="0"/>
                        <a:t>Categoría</a:t>
                      </a:r>
                      <a:r>
                        <a:rPr lang="es-CL" sz="1100" baseline="0" dirty="0" smtClean="0"/>
                        <a:t> </a:t>
                      </a:r>
                      <a:r>
                        <a:rPr lang="es-CL" sz="1100" dirty="0" smtClean="0"/>
                        <a:t>Reconocimiento </a:t>
                      </a:r>
                      <a:endParaRPr lang="es-CL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 sz="1100" dirty="0" smtClean="0"/>
                        <a:t>Categoría</a:t>
                      </a:r>
                    </a:p>
                    <a:p>
                      <a:r>
                        <a:rPr lang="es-CL" sz="1100" dirty="0" smtClean="0"/>
                        <a:t>Reconocimiento </a:t>
                      </a:r>
                      <a:endParaRPr lang="es-CL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CL" sz="1100" dirty="0" smtClean="0"/>
                        <a:t>Transición </a:t>
                      </a:r>
                      <a:endParaRPr lang="es-CL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139040"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Línea 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N°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Línea 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N°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Línea 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N°</a:t>
                      </a:r>
                      <a:endParaRPr lang="es-CL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Currículum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8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Artes visuales 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16</a:t>
                      </a:r>
                      <a:endParaRPr lang="es-CL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100" dirty="0" smtClean="0"/>
                        <a:t>Currículum</a:t>
                      </a:r>
                      <a:endParaRPr lang="es-CL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100" dirty="0" smtClean="0"/>
                        <a:t>5</a:t>
                      </a:r>
                      <a:endParaRPr lang="es-CL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Difusión 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13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Artes</a:t>
                      </a:r>
                      <a:r>
                        <a:rPr lang="es-CL" sz="1100" baseline="0" dirty="0" smtClean="0"/>
                        <a:t> musicales 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19</a:t>
                      </a:r>
                      <a:endParaRPr lang="es-CL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Materiales de enseñanza 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10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Danza 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1</a:t>
                      </a:r>
                      <a:endParaRPr lang="es-CL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100" dirty="0" smtClean="0"/>
                        <a:t>Perfeccionamiento docente y directivo</a:t>
                      </a:r>
                      <a:endParaRPr lang="es-CL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L" sz="1100" dirty="0" smtClean="0"/>
                        <a:t>16</a:t>
                      </a:r>
                      <a:endParaRPr lang="es-CL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Perfeccionamiento docente y directivo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8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Artes integradas</a:t>
                      </a:r>
                      <a:r>
                        <a:rPr lang="es-CL" sz="1100" baseline="0" dirty="0" smtClean="0"/>
                        <a:t> 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3</a:t>
                      </a:r>
                      <a:endParaRPr lang="es-CL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441759"/>
              </p:ext>
            </p:extLst>
          </p:nvPr>
        </p:nvGraphicFramePr>
        <p:xfrm>
          <a:off x="827584" y="620688"/>
          <a:ext cx="2808312" cy="139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Categoría Reconocimiento 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Categoría Transición 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39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17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sz="1100" dirty="0" smtClean="0"/>
                        <a:t>56 proyectos elegibles </a:t>
                      </a:r>
                      <a:endParaRPr lang="es-CL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797350"/>
              </p:ext>
            </p:extLst>
          </p:nvPr>
        </p:nvGraphicFramePr>
        <p:xfrm>
          <a:off x="5868144" y="4725144"/>
          <a:ext cx="2808312" cy="122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Regiones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Comunas 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1100" dirty="0" smtClean="0"/>
                        <a:t>13</a:t>
                      </a:r>
                      <a:endParaRPr lang="es-C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/>
                        <a:t>28</a:t>
                      </a:r>
                    </a:p>
                    <a:p>
                      <a:endParaRPr lang="es-CL" sz="11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sz="1100" dirty="0" smtClean="0"/>
                        <a:t>56 proyectos elegibles </a:t>
                      </a:r>
                      <a:endParaRPr lang="es-CL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76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56 proyectos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Monto proyectos elegibles: 453.090.774 Pesos</a:t>
            </a:r>
          </a:p>
          <a:p>
            <a:r>
              <a:rPr lang="es-CL" dirty="0" smtClean="0"/>
              <a:t>Promedio entregado por escuela: 8.090.906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2977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Contexto FNEA</a:t>
            </a:r>
            <a:endParaRPr lang="es-CL" sz="28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271411666"/>
              </p:ext>
            </p:extLst>
          </p:nvPr>
        </p:nvGraphicFramePr>
        <p:xfrm>
          <a:off x="827584" y="620688"/>
          <a:ext cx="705678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59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Proyectos en lista de espera: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13 proyectos en lista de espera. </a:t>
            </a:r>
          </a:p>
          <a:p>
            <a:r>
              <a:rPr lang="es-CL" dirty="0" smtClean="0"/>
              <a:t>9 en reconocimiento y 4 en categoría transición. </a:t>
            </a:r>
          </a:p>
          <a:p>
            <a:r>
              <a:rPr lang="es-CL" dirty="0" smtClean="0"/>
              <a:t>133.327.622 millones de pesos.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57162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Diagnóstico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052736"/>
            <a:ext cx="7543800" cy="4246240"/>
          </a:xfrm>
        </p:spPr>
        <p:txBody>
          <a:bodyPr>
            <a:normAutofit fontScale="62500" lnSpcReduction="20000"/>
          </a:bodyPr>
          <a:lstStyle/>
          <a:p>
            <a:r>
              <a:rPr lang="es-CL" dirty="0" smtClean="0"/>
              <a:t>En todas las regiones del país hay escuelas que hoy fomentan el arte y la cultura, ya sea a través de la formación artística diferenciada o a través del currículum general. </a:t>
            </a:r>
          </a:p>
          <a:p>
            <a:r>
              <a:rPr lang="es-CL" dirty="0" smtClean="0"/>
              <a:t>La mayoría de las escuelas son municipales. </a:t>
            </a:r>
          </a:p>
          <a:p>
            <a:r>
              <a:rPr lang="es-CL" dirty="0" smtClean="0"/>
              <a:t>Aumentaron los proyectos presentados por las escuelas en categoría transición o que fomentan el arte y la cultura. </a:t>
            </a:r>
          </a:p>
          <a:p>
            <a:r>
              <a:rPr lang="es-CL" dirty="0" smtClean="0"/>
              <a:t>Se presentan nuevas comunas (8).</a:t>
            </a:r>
          </a:p>
          <a:p>
            <a:r>
              <a:rPr lang="es-CL" dirty="0" smtClean="0"/>
              <a:t>En las dos categorías el perfeccionamiento docente es un tema relevante. Aparece el rol de las ATE. </a:t>
            </a:r>
          </a:p>
          <a:p>
            <a:r>
              <a:rPr lang="es-CL" dirty="0" smtClean="0"/>
              <a:t>Importante hacer seguimiento en terreno sobre proyectos que se presentan como continuidad de iniciativas anteriores. </a:t>
            </a:r>
          </a:p>
          <a:p>
            <a:r>
              <a:rPr lang="es-CL" dirty="0" smtClean="0"/>
              <a:t>Pocos proyectos en las escuelas con reconocimiento aparecen con apoyos de terceros. </a:t>
            </a:r>
          </a:p>
          <a:p>
            <a:r>
              <a:rPr lang="es-CL" dirty="0" smtClean="0"/>
              <a:t>Las disciplinas artísticas mas postuladas son: artes visuales y artes musicales. </a:t>
            </a:r>
          </a:p>
          <a:p>
            <a:r>
              <a:rPr lang="es-CL" dirty="0" smtClean="0"/>
              <a:t>Es un universo de escuelas que permite tener un seguimiento. </a:t>
            </a:r>
          </a:p>
          <a:p>
            <a:r>
              <a:rPr lang="es-CL" dirty="0" smtClean="0"/>
              <a:t>Las escuelas necesitan apoyo en la presentación de proyectos. </a:t>
            </a:r>
          </a:p>
          <a:p>
            <a:r>
              <a:rPr lang="es-CL" dirty="0" smtClean="0"/>
              <a:t>Los proyectos postulados traducen su presupuesto en gastos de operación. Colaborar a que exista mas gasto de inversión. </a:t>
            </a:r>
          </a:p>
          <a:p>
            <a:r>
              <a:rPr lang="es-CL" dirty="0" smtClean="0"/>
              <a:t>Las bases de concurso deben ser profundizadas en temas como: clarificar las categorías, honorarios, gastos de inversión. </a:t>
            </a:r>
          </a:p>
          <a:p>
            <a:r>
              <a:rPr lang="es-CL" dirty="0" smtClean="0"/>
              <a:t>No se pueden evaluar los proyectos desde su capacidad innovadora. 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25344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Desafíos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 smtClean="0"/>
              <a:t>Trabajo con sostenedores: sensibilizar para que apoyen y valoricen el arte como herramienta de desarrollo integral en niños y niñas. </a:t>
            </a:r>
          </a:p>
          <a:p>
            <a:r>
              <a:rPr lang="es-CL" dirty="0" smtClean="0"/>
              <a:t>Generar espacios donde el fortalecimiento curricular y el perfeccionamiento docente tengan un espacio. </a:t>
            </a:r>
          </a:p>
          <a:p>
            <a:r>
              <a:rPr lang="es-CL" dirty="0" smtClean="0"/>
              <a:t>Incentivar a las escuelas y liceos que generen redes con otros actores. </a:t>
            </a:r>
          </a:p>
          <a:p>
            <a:r>
              <a:rPr lang="es-CL" dirty="0" smtClean="0"/>
              <a:t>Incentivar a las escuelas a que desarrollen proyectos artísticos integrados. </a:t>
            </a:r>
          </a:p>
          <a:p>
            <a:r>
              <a:rPr lang="es-CL" dirty="0" smtClean="0"/>
              <a:t>Apoyar a las escuelas en la implementación de proyectos.</a:t>
            </a:r>
          </a:p>
          <a:p>
            <a:r>
              <a:rPr lang="es-CL" dirty="0" smtClean="0"/>
              <a:t>Profesionales de la Sección de Educación y Cultura del CNCA harán seguimiento en terreno a los proyectos.  </a:t>
            </a:r>
          </a:p>
          <a:p>
            <a:r>
              <a:rPr lang="es-CL" dirty="0" smtClean="0"/>
              <a:t>Bases de concurso deben acoger situaciones propias de la realidad educacional, donde se tenga capacidad de mirar impacto en el entorno. </a:t>
            </a:r>
          </a:p>
          <a:p>
            <a:r>
              <a:rPr lang="es-CL" dirty="0" smtClean="0"/>
              <a:t>Incluir en bases de concurso </a:t>
            </a:r>
            <a:r>
              <a:rPr lang="es-CL" dirty="0" err="1" smtClean="0"/>
              <a:t>items</a:t>
            </a:r>
            <a:r>
              <a:rPr lang="es-CL" dirty="0" smtClean="0"/>
              <a:t> asociados a la innovación y capacidad de impactar en la realidad local. 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1851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Fondo Nacional de Escuelas Artísticas</a:t>
            </a:r>
            <a:endParaRPr lang="es-CL" sz="28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306530849"/>
              </p:ext>
            </p:extLst>
          </p:nvPr>
        </p:nvGraphicFramePr>
        <p:xfrm>
          <a:off x="755576" y="548680"/>
          <a:ext cx="796820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07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Categorías y requisitos… </a:t>
            </a:r>
            <a:endParaRPr lang="es-CL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990838"/>
              </p:ext>
            </p:extLst>
          </p:nvPr>
        </p:nvGraphicFramePr>
        <p:xfrm>
          <a:off x="762000" y="685800"/>
          <a:ext cx="7543800" cy="4471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8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4572000"/>
            <a:ext cx="7986464" cy="1600200"/>
          </a:xfrm>
          <a:noFill/>
          <a:ln/>
        </p:spPr>
        <p:txBody>
          <a:bodyPr>
            <a:normAutofit/>
          </a:bodyPr>
          <a:lstStyle/>
          <a:p>
            <a:r>
              <a:rPr lang="es-ES_tradnl" sz="2800" dirty="0" smtClean="0"/>
              <a:t>Transición: Invitación a nuevas Escuelas Artísticas</a:t>
            </a:r>
            <a:endParaRPr lang="es-ES" sz="2800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870196395"/>
              </p:ext>
            </p:extLst>
          </p:nvPr>
        </p:nvGraphicFramePr>
        <p:xfrm>
          <a:off x="1403648" y="9087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728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086600" cy="1143000"/>
          </a:xfrm>
          <a:noFill/>
          <a:ln/>
        </p:spPr>
        <p:txBody>
          <a:bodyPr>
            <a:normAutofit/>
          </a:bodyPr>
          <a:lstStyle/>
          <a:p>
            <a:r>
              <a:rPr lang="es-ES_tradnl" sz="2800" dirty="0"/>
              <a:t>Nuevo Currículum Artístico</a:t>
            </a:r>
            <a:endParaRPr lang="es-ES" sz="2800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602441550"/>
              </p:ext>
            </p:extLst>
          </p:nvPr>
        </p:nvGraphicFramePr>
        <p:xfrm>
          <a:off x="971600" y="1628800"/>
          <a:ext cx="763284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151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Convocatoria </a:t>
            </a:r>
            <a:endParaRPr lang="es-CL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330892"/>
              </p:ext>
            </p:extLst>
          </p:nvPr>
        </p:nvGraphicFramePr>
        <p:xfrm>
          <a:off x="1187624" y="620688"/>
          <a:ext cx="6696744" cy="2520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7797"/>
                <a:gridCol w="1535295"/>
                <a:gridCol w="1426179"/>
                <a:gridCol w="1657473"/>
              </a:tblGrid>
              <a:tr h="48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Años/Categoría 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Reconocimiento 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Transición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Total 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17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2008  (dos convocatorias)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151</a:t>
                      </a:r>
                      <a:endParaRPr lang="es-CL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151</a:t>
                      </a:r>
                      <a:endParaRPr lang="es-CL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80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2009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79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16</a:t>
                      </a:r>
                      <a:endParaRPr lang="es-CL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95</a:t>
                      </a:r>
                      <a:endParaRPr lang="es-CL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80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2010</a:t>
                      </a:r>
                      <a:endParaRPr lang="es-CL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88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14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102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78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2011</a:t>
                      </a:r>
                      <a:endParaRPr lang="es-CL" sz="14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80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48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128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9108561"/>
              </p:ext>
            </p:extLst>
          </p:nvPr>
        </p:nvGraphicFramePr>
        <p:xfrm>
          <a:off x="2483768" y="3717032"/>
          <a:ext cx="4618947" cy="981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5295"/>
                <a:gridCol w="1426179"/>
                <a:gridCol w="1657473"/>
              </a:tblGrid>
              <a:tr h="48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Admisibles  2011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Inadmisibles 2011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</a:rPr>
                        <a:t>Evaluados 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017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  <a:latin typeface="+mn-lt"/>
                          <a:ea typeface="+mn-ea"/>
                        </a:rPr>
                        <a:t>104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CL" sz="1400" dirty="0" smtClean="0">
                          <a:effectLst/>
                          <a:latin typeface="Times New Roman"/>
                        </a:rPr>
                        <a:t>24</a:t>
                      </a:r>
                      <a:endParaRPr lang="es-CL" sz="1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400" dirty="0" smtClean="0">
                          <a:effectLst/>
                          <a:latin typeface="+mn-lt"/>
                          <a:ea typeface="+mn-ea"/>
                        </a:rPr>
                        <a:t>104</a:t>
                      </a:r>
                      <a:endParaRPr lang="es-CL" sz="1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75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Proceso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CL" dirty="0" smtClean="0"/>
              <a:t>Este proceso es realizado por profesionales especialistas en las disciplinas artísticas. </a:t>
            </a:r>
          </a:p>
          <a:p>
            <a:pPr marL="0" indent="0">
              <a:buNone/>
            </a:pPr>
            <a:endParaRPr lang="es-CL" dirty="0" smtClean="0"/>
          </a:p>
          <a:p>
            <a:pPr marL="457200" indent="-457200">
              <a:buFont typeface="+mj-lt"/>
              <a:buAutoNum type="arabicPeriod"/>
            </a:pPr>
            <a:r>
              <a:rPr lang="es-CL" dirty="0" smtClean="0"/>
              <a:t>Son profesionales elegidos tanto por las regiones como por la Coordinación Nacional por su experiencia. 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 smtClean="0"/>
              <a:t>Los proyectos una vez presentados por las instituciones educativas, se declaran admisibles o no admisibles.</a:t>
            </a:r>
          </a:p>
          <a:p>
            <a:pPr marL="457200" indent="-457200">
              <a:buFont typeface="+mj-lt"/>
              <a:buAutoNum type="arabicPeriod"/>
            </a:pPr>
            <a:endParaRPr lang="es-CL" dirty="0" smtClean="0"/>
          </a:p>
          <a:p>
            <a:pPr marL="457200" indent="-457200">
              <a:buFont typeface="+mj-lt"/>
              <a:buAutoNum type="arabicPeriod"/>
            </a:pPr>
            <a:r>
              <a:rPr lang="es-CL" dirty="0" smtClean="0"/>
              <a:t>Una vez cerrado ese proceso las regiones evalúan los proyectos. 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 smtClean="0"/>
              <a:t>Posteriormente a eso, se le entrega a la Coordinación Nacional del FNEA los proyectos para ser evaluados por el comité evaluador. 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 smtClean="0"/>
              <a:t>Este comité se distribuye los proyectos, evalúa y posteriormente comparte en reuniones bilaterales con la Coordinación Nacional la evaluación general del proceso. </a:t>
            </a:r>
          </a:p>
        </p:txBody>
      </p:sp>
    </p:spTree>
    <p:extLst>
      <p:ext uri="{BB962C8B-B14F-4D97-AF65-F5344CB8AC3E}">
        <p14:creationId xmlns:p14="http://schemas.microsoft.com/office/powerpoint/2010/main" val="1737687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97152"/>
            <a:ext cx="7429872" cy="1600200"/>
          </a:xfrm>
        </p:spPr>
        <p:txBody>
          <a:bodyPr>
            <a:normAutofit/>
          </a:bodyPr>
          <a:lstStyle/>
          <a:p>
            <a:pPr algn="ctr"/>
            <a:r>
              <a:rPr lang="es-ES_tradnl" sz="2400" b="1" dirty="0"/>
              <a:t>Principios orientadores: transparencia, múltiples criterios, pertinencia, calidad</a:t>
            </a:r>
            <a:br>
              <a:rPr lang="es-ES_tradnl" sz="2400" b="1" dirty="0"/>
            </a:br>
            <a:endParaRPr lang="es-ES" sz="24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268760"/>
            <a:ext cx="7859216" cy="110872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endParaRPr lang="es-ES_tradnl" sz="2400" dirty="0"/>
          </a:p>
          <a:p>
            <a:pPr algn="ctr">
              <a:lnSpc>
                <a:spcPct val="90000"/>
              </a:lnSpc>
            </a:pPr>
            <a:endParaRPr lang="es-ES_tradnl" sz="2400" b="1" dirty="0"/>
          </a:p>
          <a:p>
            <a:pPr algn="ctr">
              <a:lnSpc>
                <a:spcPct val="90000"/>
              </a:lnSpc>
            </a:pPr>
            <a:endParaRPr lang="es-ES_tradnl" sz="2400" dirty="0"/>
          </a:p>
          <a:p>
            <a:pPr algn="ctr">
              <a:lnSpc>
                <a:spcPct val="90000"/>
              </a:lnSpc>
            </a:pPr>
            <a:endParaRPr lang="es-ES_tradnl" sz="2400" dirty="0" smtClean="0"/>
          </a:p>
          <a:p>
            <a:pPr algn="ctr">
              <a:lnSpc>
                <a:spcPct val="90000"/>
              </a:lnSpc>
            </a:pPr>
            <a:endParaRPr lang="es-ES_tradnl" sz="2400" dirty="0"/>
          </a:p>
          <a:p>
            <a:pPr marL="0" indent="0" algn="ctr">
              <a:lnSpc>
                <a:spcPct val="90000"/>
              </a:lnSpc>
              <a:buNone/>
            </a:pPr>
            <a:endParaRPr lang="es-ES" sz="2400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760580099"/>
              </p:ext>
            </p:extLst>
          </p:nvPr>
        </p:nvGraphicFramePr>
        <p:xfrm>
          <a:off x="1619672" y="980728"/>
          <a:ext cx="5544616" cy="35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866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191</TotalTime>
  <Words>1937</Words>
  <Application>Microsoft Office PowerPoint</Application>
  <PresentationFormat>Presentación en pantalla (4:3)</PresentationFormat>
  <Paragraphs>271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NewsPrint</vt:lpstr>
      <vt:lpstr>FONDO NACIONAL ESCUELAS ARTÍSTICAS </vt:lpstr>
      <vt:lpstr>Contexto FNEA</vt:lpstr>
      <vt:lpstr>Fondo Nacional de Escuelas Artísticas</vt:lpstr>
      <vt:lpstr>Categorías y requisitos… </vt:lpstr>
      <vt:lpstr>Transición: Invitación a nuevas Escuelas Artísticas</vt:lpstr>
      <vt:lpstr>Nuevo Currículum Artístico</vt:lpstr>
      <vt:lpstr>Convocatoria </vt:lpstr>
      <vt:lpstr>Proceso </vt:lpstr>
      <vt:lpstr>Principios orientadores: transparencia, múltiples criterios, pertinencia, calidad </vt:lpstr>
      <vt:lpstr>Proceso de Evaluación</vt:lpstr>
      <vt:lpstr>Cómo se entiende el proceso de evaluación: </vt:lpstr>
      <vt:lpstr>Criterios que se manejaron…</vt:lpstr>
      <vt:lpstr>Indicadores de evaluación…</vt:lpstr>
      <vt:lpstr>Ejemplo de evaluación </vt:lpstr>
      <vt:lpstr>Presentación de PowerPoint</vt:lpstr>
      <vt:lpstr>Mapa general </vt:lpstr>
      <vt:lpstr>Elegibles </vt:lpstr>
      <vt:lpstr>Elegibles </vt:lpstr>
      <vt:lpstr>56 proyectos</vt:lpstr>
      <vt:lpstr>Proyectos en lista de espera: </vt:lpstr>
      <vt:lpstr>Diagnóstico </vt:lpstr>
      <vt:lpstr>Desafíos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Jesús Chaparro Egaña</dc:creator>
  <cp:lastModifiedBy>María Jesús Chaparro Egaña</cp:lastModifiedBy>
  <cp:revision>16</cp:revision>
  <dcterms:created xsi:type="dcterms:W3CDTF">2011-05-13T21:02:27Z</dcterms:created>
  <dcterms:modified xsi:type="dcterms:W3CDTF">2011-05-14T00:13:57Z</dcterms:modified>
</cp:coreProperties>
</file>