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256" r:id="rId2"/>
    <p:sldId id="274" r:id="rId3"/>
    <p:sldId id="266" r:id="rId4"/>
    <p:sldId id="282" r:id="rId5"/>
    <p:sldId id="265" r:id="rId6"/>
    <p:sldId id="270" r:id="rId7"/>
    <p:sldId id="271" r:id="rId8"/>
    <p:sldId id="272" r:id="rId9"/>
    <p:sldId id="277" r:id="rId10"/>
    <p:sldId id="273" r:id="rId11"/>
    <p:sldId id="279" r:id="rId12"/>
    <p:sldId id="278" r:id="rId13"/>
    <p:sldId id="281" r:id="rId14"/>
    <p:sldId id="283" r:id="rId15"/>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1870" autoAdjust="0"/>
  </p:normalViewPr>
  <p:slideViewPr>
    <p:cSldViewPr>
      <p:cViewPr>
        <p:scale>
          <a:sx n="52" d="100"/>
          <a:sy n="52" d="100"/>
        </p:scale>
        <p:origin x="-1674" y="-1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D5D19F-0C59-4CA5-B165-E2503E543741}" type="doc">
      <dgm:prSet loTypeId="urn:microsoft.com/office/officeart/2005/8/layout/cycle2" loCatId="cycle" qsTypeId="urn:microsoft.com/office/officeart/2005/8/quickstyle/simple1" qsCatId="simple" csTypeId="urn:microsoft.com/office/officeart/2005/8/colors/accent2_1" csCatId="accent2" phldr="1"/>
      <dgm:spPr/>
      <dgm:t>
        <a:bodyPr/>
        <a:lstStyle/>
        <a:p>
          <a:endParaRPr lang="es-CL"/>
        </a:p>
      </dgm:t>
    </dgm:pt>
    <dgm:pt modelId="{56E94363-FB58-4B36-A4E1-C45EF130ABDC}">
      <dgm:prSet phldrT="[Texto]"/>
      <dgm:spPr/>
      <dgm:t>
        <a:bodyPr/>
        <a:lstStyle/>
        <a:p>
          <a:r>
            <a:rPr lang="es-CL" dirty="0" smtClean="0"/>
            <a:t>Nombre</a:t>
          </a:r>
          <a:endParaRPr lang="es-CL" dirty="0"/>
        </a:p>
      </dgm:t>
    </dgm:pt>
    <dgm:pt modelId="{EC92733B-DC40-4F6B-AF9F-D6EA8C778E55}" type="parTrans" cxnId="{835332D8-5286-4FE0-A3B8-D269852F989A}">
      <dgm:prSet/>
      <dgm:spPr/>
      <dgm:t>
        <a:bodyPr/>
        <a:lstStyle/>
        <a:p>
          <a:endParaRPr lang="es-CL"/>
        </a:p>
      </dgm:t>
    </dgm:pt>
    <dgm:pt modelId="{50851B88-0290-4669-B82F-F9EC3EBC1C78}" type="sibTrans" cxnId="{835332D8-5286-4FE0-A3B8-D269852F989A}">
      <dgm:prSet/>
      <dgm:spPr/>
      <dgm:t>
        <a:bodyPr/>
        <a:lstStyle/>
        <a:p>
          <a:endParaRPr lang="es-CL"/>
        </a:p>
      </dgm:t>
    </dgm:pt>
    <dgm:pt modelId="{78554D74-4877-4C1E-A012-593A02220682}">
      <dgm:prSet phldrT="[Texto]"/>
      <dgm:spPr/>
      <dgm:t>
        <a:bodyPr/>
        <a:lstStyle/>
        <a:p>
          <a:r>
            <a:rPr lang="es-CL" dirty="0" smtClean="0"/>
            <a:t>Visión</a:t>
          </a:r>
          <a:endParaRPr lang="es-CL" dirty="0"/>
        </a:p>
      </dgm:t>
    </dgm:pt>
    <dgm:pt modelId="{AF915EF9-DADD-4404-91DF-3F87CA7048A8}" type="parTrans" cxnId="{586906EB-B7E3-453A-B6AD-2042BB4BD53E}">
      <dgm:prSet/>
      <dgm:spPr/>
      <dgm:t>
        <a:bodyPr/>
        <a:lstStyle/>
        <a:p>
          <a:endParaRPr lang="es-CL"/>
        </a:p>
      </dgm:t>
    </dgm:pt>
    <dgm:pt modelId="{A1993FF2-C529-43FB-A0D1-4DF4B0DD09E6}" type="sibTrans" cxnId="{586906EB-B7E3-453A-B6AD-2042BB4BD53E}">
      <dgm:prSet/>
      <dgm:spPr/>
      <dgm:t>
        <a:bodyPr/>
        <a:lstStyle/>
        <a:p>
          <a:endParaRPr lang="es-CL"/>
        </a:p>
      </dgm:t>
    </dgm:pt>
    <dgm:pt modelId="{4E6E9A19-AF6A-4A22-AFAE-D2A4103F4DCB}">
      <dgm:prSet phldrT="[Texto]"/>
      <dgm:spPr/>
      <dgm:t>
        <a:bodyPr/>
        <a:lstStyle/>
        <a:p>
          <a:r>
            <a:rPr lang="es-CL" dirty="0" smtClean="0"/>
            <a:t>Misión </a:t>
          </a:r>
          <a:endParaRPr lang="es-CL" dirty="0"/>
        </a:p>
      </dgm:t>
    </dgm:pt>
    <dgm:pt modelId="{0B11D284-8D44-483F-9840-530B658F74D9}" type="parTrans" cxnId="{9980F58A-1741-44AD-810D-D08D5B64FFD8}">
      <dgm:prSet/>
      <dgm:spPr/>
      <dgm:t>
        <a:bodyPr/>
        <a:lstStyle/>
        <a:p>
          <a:endParaRPr lang="es-CL"/>
        </a:p>
      </dgm:t>
    </dgm:pt>
    <dgm:pt modelId="{179391D4-52DD-4926-932F-6A5BF1B4378C}" type="sibTrans" cxnId="{9980F58A-1741-44AD-810D-D08D5B64FFD8}">
      <dgm:prSet/>
      <dgm:spPr/>
      <dgm:t>
        <a:bodyPr/>
        <a:lstStyle/>
        <a:p>
          <a:endParaRPr lang="es-CL"/>
        </a:p>
      </dgm:t>
    </dgm:pt>
    <dgm:pt modelId="{364E3454-8E0B-4179-B95D-42BDD3AE74F3}">
      <dgm:prSet phldrT="[Texto]"/>
      <dgm:spPr/>
      <dgm:t>
        <a:bodyPr/>
        <a:lstStyle/>
        <a:p>
          <a:r>
            <a:rPr lang="es-CL" dirty="0" smtClean="0"/>
            <a:t>Objetivos </a:t>
          </a:r>
          <a:endParaRPr lang="es-CL" dirty="0"/>
        </a:p>
      </dgm:t>
    </dgm:pt>
    <dgm:pt modelId="{469231BA-897D-4C25-9984-2DCC3B8855E9}" type="parTrans" cxnId="{0624BD8A-143D-4E56-9515-D9ED5EDC1438}">
      <dgm:prSet/>
      <dgm:spPr/>
      <dgm:t>
        <a:bodyPr/>
        <a:lstStyle/>
        <a:p>
          <a:endParaRPr lang="es-CL"/>
        </a:p>
      </dgm:t>
    </dgm:pt>
    <dgm:pt modelId="{6F914F9F-199A-4988-BBF9-832CD05319A2}" type="sibTrans" cxnId="{0624BD8A-143D-4E56-9515-D9ED5EDC1438}">
      <dgm:prSet/>
      <dgm:spPr/>
      <dgm:t>
        <a:bodyPr/>
        <a:lstStyle/>
        <a:p>
          <a:endParaRPr lang="es-CL"/>
        </a:p>
      </dgm:t>
    </dgm:pt>
    <dgm:pt modelId="{0E6CED0B-BB53-45A9-8CC5-E9B62E3EB182}">
      <dgm:prSet phldrT="[Texto]"/>
      <dgm:spPr/>
      <dgm:t>
        <a:bodyPr/>
        <a:lstStyle/>
        <a:p>
          <a:r>
            <a:rPr lang="es-CL" dirty="0" smtClean="0"/>
            <a:t>Diagnóstico </a:t>
          </a:r>
          <a:endParaRPr lang="es-CL" dirty="0"/>
        </a:p>
      </dgm:t>
    </dgm:pt>
    <dgm:pt modelId="{CBA01397-6DB1-460A-9B5B-11043D313067}" type="parTrans" cxnId="{08904772-1505-48B4-850A-3D3E6C90959D}">
      <dgm:prSet/>
      <dgm:spPr/>
      <dgm:t>
        <a:bodyPr/>
        <a:lstStyle/>
        <a:p>
          <a:endParaRPr lang="es-CL"/>
        </a:p>
      </dgm:t>
    </dgm:pt>
    <dgm:pt modelId="{96B960F2-F94D-4C5B-AB5E-841755932305}" type="sibTrans" cxnId="{08904772-1505-48B4-850A-3D3E6C90959D}">
      <dgm:prSet/>
      <dgm:spPr/>
      <dgm:t>
        <a:bodyPr/>
        <a:lstStyle/>
        <a:p>
          <a:endParaRPr lang="es-CL"/>
        </a:p>
      </dgm:t>
    </dgm:pt>
    <dgm:pt modelId="{BF4E01EC-2CD0-4B12-86FF-56CCF9C10E57}">
      <dgm:prSet phldrT="[Texto]"/>
      <dgm:spPr/>
      <dgm:t>
        <a:bodyPr/>
        <a:lstStyle/>
        <a:p>
          <a:r>
            <a:rPr lang="es-CL" dirty="0" smtClean="0"/>
            <a:t>Metas</a:t>
          </a:r>
          <a:endParaRPr lang="es-CL" dirty="0"/>
        </a:p>
      </dgm:t>
    </dgm:pt>
    <dgm:pt modelId="{0DF1D495-3836-4619-9D99-6CD5972F391B}" type="parTrans" cxnId="{E1D645BF-365B-435A-8977-8AD603E190EB}">
      <dgm:prSet/>
      <dgm:spPr/>
      <dgm:t>
        <a:bodyPr/>
        <a:lstStyle/>
        <a:p>
          <a:endParaRPr lang="es-CL"/>
        </a:p>
      </dgm:t>
    </dgm:pt>
    <dgm:pt modelId="{498E1A83-0D5F-4A00-829D-26B4375BC461}" type="sibTrans" cxnId="{E1D645BF-365B-435A-8977-8AD603E190EB}">
      <dgm:prSet/>
      <dgm:spPr/>
      <dgm:t>
        <a:bodyPr/>
        <a:lstStyle/>
        <a:p>
          <a:endParaRPr lang="es-CL"/>
        </a:p>
      </dgm:t>
    </dgm:pt>
    <dgm:pt modelId="{6981C425-1A17-4F23-ACBC-D1FC2918E287}" type="pres">
      <dgm:prSet presAssocID="{63D5D19F-0C59-4CA5-B165-E2503E543741}" presName="cycle" presStyleCnt="0">
        <dgm:presLayoutVars>
          <dgm:dir/>
          <dgm:resizeHandles val="exact"/>
        </dgm:presLayoutVars>
      </dgm:prSet>
      <dgm:spPr/>
      <dgm:t>
        <a:bodyPr/>
        <a:lstStyle/>
        <a:p>
          <a:endParaRPr lang="es-CL"/>
        </a:p>
      </dgm:t>
    </dgm:pt>
    <dgm:pt modelId="{F4C84856-13DF-4404-9303-68B98D1BD5F6}" type="pres">
      <dgm:prSet presAssocID="{56E94363-FB58-4B36-A4E1-C45EF130ABDC}" presName="node" presStyleLbl="node1" presStyleIdx="0" presStyleCnt="6">
        <dgm:presLayoutVars>
          <dgm:bulletEnabled val="1"/>
        </dgm:presLayoutVars>
      </dgm:prSet>
      <dgm:spPr/>
      <dgm:t>
        <a:bodyPr/>
        <a:lstStyle/>
        <a:p>
          <a:endParaRPr lang="es-CL"/>
        </a:p>
      </dgm:t>
    </dgm:pt>
    <dgm:pt modelId="{5DE5FDF2-81D4-46A0-87CC-5499FC277541}" type="pres">
      <dgm:prSet presAssocID="{50851B88-0290-4669-B82F-F9EC3EBC1C78}" presName="sibTrans" presStyleLbl="sibTrans2D1" presStyleIdx="0" presStyleCnt="6"/>
      <dgm:spPr/>
      <dgm:t>
        <a:bodyPr/>
        <a:lstStyle/>
        <a:p>
          <a:endParaRPr lang="es-CL"/>
        </a:p>
      </dgm:t>
    </dgm:pt>
    <dgm:pt modelId="{6141F510-6A85-4ECC-B077-72DF769C3AE0}" type="pres">
      <dgm:prSet presAssocID="{50851B88-0290-4669-B82F-F9EC3EBC1C78}" presName="connectorText" presStyleLbl="sibTrans2D1" presStyleIdx="0" presStyleCnt="6"/>
      <dgm:spPr/>
      <dgm:t>
        <a:bodyPr/>
        <a:lstStyle/>
        <a:p>
          <a:endParaRPr lang="es-CL"/>
        </a:p>
      </dgm:t>
    </dgm:pt>
    <dgm:pt modelId="{2B8085A9-1490-4B4A-9894-374A0A4609D0}" type="pres">
      <dgm:prSet presAssocID="{78554D74-4877-4C1E-A012-593A02220682}" presName="node" presStyleLbl="node1" presStyleIdx="1" presStyleCnt="6">
        <dgm:presLayoutVars>
          <dgm:bulletEnabled val="1"/>
        </dgm:presLayoutVars>
      </dgm:prSet>
      <dgm:spPr/>
      <dgm:t>
        <a:bodyPr/>
        <a:lstStyle/>
        <a:p>
          <a:endParaRPr lang="es-CL"/>
        </a:p>
      </dgm:t>
    </dgm:pt>
    <dgm:pt modelId="{939F0660-7AE0-481B-AF14-B072226841A0}" type="pres">
      <dgm:prSet presAssocID="{A1993FF2-C529-43FB-A0D1-4DF4B0DD09E6}" presName="sibTrans" presStyleLbl="sibTrans2D1" presStyleIdx="1" presStyleCnt="6"/>
      <dgm:spPr/>
      <dgm:t>
        <a:bodyPr/>
        <a:lstStyle/>
        <a:p>
          <a:endParaRPr lang="es-CL"/>
        </a:p>
      </dgm:t>
    </dgm:pt>
    <dgm:pt modelId="{F98F0C18-8862-4238-AC69-02ECD760E906}" type="pres">
      <dgm:prSet presAssocID="{A1993FF2-C529-43FB-A0D1-4DF4B0DD09E6}" presName="connectorText" presStyleLbl="sibTrans2D1" presStyleIdx="1" presStyleCnt="6"/>
      <dgm:spPr/>
      <dgm:t>
        <a:bodyPr/>
        <a:lstStyle/>
        <a:p>
          <a:endParaRPr lang="es-CL"/>
        </a:p>
      </dgm:t>
    </dgm:pt>
    <dgm:pt modelId="{E2617A64-C0D3-4DFE-92C9-C9036DF4473E}" type="pres">
      <dgm:prSet presAssocID="{4E6E9A19-AF6A-4A22-AFAE-D2A4103F4DCB}" presName="node" presStyleLbl="node1" presStyleIdx="2" presStyleCnt="6">
        <dgm:presLayoutVars>
          <dgm:bulletEnabled val="1"/>
        </dgm:presLayoutVars>
      </dgm:prSet>
      <dgm:spPr/>
      <dgm:t>
        <a:bodyPr/>
        <a:lstStyle/>
        <a:p>
          <a:endParaRPr lang="es-CL"/>
        </a:p>
      </dgm:t>
    </dgm:pt>
    <dgm:pt modelId="{59BA3EA3-DA10-4BEE-B6D2-0C2536078A76}" type="pres">
      <dgm:prSet presAssocID="{179391D4-52DD-4926-932F-6A5BF1B4378C}" presName="sibTrans" presStyleLbl="sibTrans2D1" presStyleIdx="2" presStyleCnt="6"/>
      <dgm:spPr/>
      <dgm:t>
        <a:bodyPr/>
        <a:lstStyle/>
        <a:p>
          <a:endParaRPr lang="es-CL"/>
        </a:p>
      </dgm:t>
    </dgm:pt>
    <dgm:pt modelId="{BF64A543-88EF-4C6D-904C-83B60DD4384E}" type="pres">
      <dgm:prSet presAssocID="{179391D4-52DD-4926-932F-6A5BF1B4378C}" presName="connectorText" presStyleLbl="sibTrans2D1" presStyleIdx="2" presStyleCnt="6"/>
      <dgm:spPr/>
      <dgm:t>
        <a:bodyPr/>
        <a:lstStyle/>
        <a:p>
          <a:endParaRPr lang="es-CL"/>
        </a:p>
      </dgm:t>
    </dgm:pt>
    <dgm:pt modelId="{D0F724D3-5252-48B4-9804-ADF4DFFB0F3E}" type="pres">
      <dgm:prSet presAssocID="{364E3454-8E0B-4179-B95D-42BDD3AE74F3}" presName="node" presStyleLbl="node1" presStyleIdx="3" presStyleCnt="6">
        <dgm:presLayoutVars>
          <dgm:bulletEnabled val="1"/>
        </dgm:presLayoutVars>
      </dgm:prSet>
      <dgm:spPr/>
      <dgm:t>
        <a:bodyPr/>
        <a:lstStyle/>
        <a:p>
          <a:endParaRPr lang="es-CL"/>
        </a:p>
      </dgm:t>
    </dgm:pt>
    <dgm:pt modelId="{88BC8BBF-B99B-4C74-9C06-3B38002B3A3B}" type="pres">
      <dgm:prSet presAssocID="{6F914F9F-199A-4988-BBF9-832CD05319A2}" presName="sibTrans" presStyleLbl="sibTrans2D1" presStyleIdx="3" presStyleCnt="6"/>
      <dgm:spPr/>
      <dgm:t>
        <a:bodyPr/>
        <a:lstStyle/>
        <a:p>
          <a:endParaRPr lang="es-CL"/>
        </a:p>
      </dgm:t>
    </dgm:pt>
    <dgm:pt modelId="{3D186A21-50DF-4EE6-AD89-8155FF462FA7}" type="pres">
      <dgm:prSet presAssocID="{6F914F9F-199A-4988-BBF9-832CD05319A2}" presName="connectorText" presStyleLbl="sibTrans2D1" presStyleIdx="3" presStyleCnt="6"/>
      <dgm:spPr/>
      <dgm:t>
        <a:bodyPr/>
        <a:lstStyle/>
        <a:p>
          <a:endParaRPr lang="es-CL"/>
        </a:p>
      </dgm:t>
    </dgm:pt>
    <dgm:pt modelId="{9D4DA93D-60EE-42F3-9BB1-557BFEA4654C}" type="pres">
      <dgm:prSet presAssocID="{0E6CED0B-BB53-45A9-8CC5-E9B62E3EB182}" presName="node" presStyleLbl="node1" presStyleIdx="4" presStyleCnt="6">
        <dgm:presLayoutVars>
          <dgm:bulletEnabled val="1"/>
        </dgm:presLayoutVars>
      </dgm:prSet>
      <dgm:spPr/>
      <dgm:t>
        <a:bodyPr/>
        <a:lstStyle/>
        <a:p>
          <a:endParaRPr lang="es-CL"/>
        </a:p>
      </dgm:t>
    </dgm:pt>
    <dgm:pt modelId="{52CD8057-B07C-4E28-BE7E-CBF5F7643051}" type="pres">
      <dgm:prSet presAssocID="{96B960F2-F94D-4C5B-AB5E-841755932305}" presName="sibTrans" presStyleLbl="sibTrans2D1" presStyleIdx="4" presStyleCnt="6"/>
      <dgm:spPr/>
      <dgm:t>
        <a:bodyPr/>
        <a:lstStyle/>
        <a:p>
          <a:endParaRPr lang="es-CL"/>
        </a:p>
      </dgm:t>
    </dgm:pt>
    <dgm:pt modelId="{6690B405-5206-4279-A41E-66572F2E787C}" type="pres">
      <dgm:prSet presAssocID="{96B960F2-F94D-4C5B-AB5E-841755932305}" presName="connectorText" presStyleLbl="sibTrans2D1" presStyleIdx="4" presStyleCnt="6"/>
      <dgm:spPr/>
      <dgm:t>
        <a:bodyPr/>
        <a:lstStyle/>
        <a:p>
          <a:endParaRPr lang="es-CL"/>
        </a:p>
      </dgm:t>
    </dgm:pt>
    <dgm:pt modelId="{47925A2B-7FD5-49E7-BEAA-8562D1E4A1A0}" type="pres">
      <dgm:prSet presAssocID="{BF4E01EC-2CD0-4B12-86FF-56CCF9C10E57}" presName="node" presStyleLbl="node1" presStyleIdx="5" presStyleCnt="6">
        <dgm:presLayoutVars>
          <dgm:bulletEnabled val="1"/>
        </dgm:presLayoutVars>
      </dgm:prSet>
      <dgm:spPr/>
      <dgm:t>
        <a:bodyPr/>
        <a:lstStyle/>
        <a:p>
          <a:endParaRPr lang="es-CL"/>
        </a:p>
      </dgm:t>
    </dgm:pt>
    <dgm:pt modelId="{13513903-14BA-42E1-9D5E-026E114EF683}" type="pres">
      <dgm:prSet presAssocID="{498E1A83-0D5F-4A00-829D-26B4375BC461}" presName="sibTrans" presStyleLbl="sibTrans2D1" presStyleIdx="5" presStyleCnt="6"/>
      <dgm:spPr/>
      <dgm:t>
        <a:bodyPr/>
        <a:lstStyle/>
        <a:p>
          <a:endParaRPr lang="es-CL"/>
        </a:p>
      </dgm:t>
    </dgm:pt>
    <dgm:pt modelId="{38EC267B-0E90-4934-9673-B5B461CD9A82}" type="pres">
      <dgm:prSet presAssocID="{498E1A83-0D5F-4A00-829D-26B4375BC461}" presName="connectorText" presStyleLbl="sibTrans2D1" presStyleIdx="5" presStyleCnt="6"/>
      <dgm:spPr/>
      <dgm:t>
        <a:bodyPr/>
        <a:lstStyle/>
        <a:p>
          <a:endParaRPr lang="es-CL"/>
        </a:p>
      </dgm:t>
    </dgm:pt>
  </dgm:ptLst>
  <dgm:cxnLst>
    <dgm:cxn modelId="{6D478E00-FFF6-4B73-B423-8FE8940C0832}" type="presOf" srcId="{A1993FF2-C529-43FB-A0D1-4DF4B0DD09E6}" destId="{F98F0C18-8862-4238-AC69-02ECD760E906}" srcOrd="1" destOrd="0" presId="urn:microsoft.com/office/officeart/2005/8/layout/cycle2"/>
    <dgm:cxn modelId="{CA72A182-142B-48BB-9B9A-7944D8F9DAD0}" type="presOf" srcId="{179391D4-52DD-4926-932F-6A5BF1B4378C}" destId="{59BA3EA3-DA10-4BEE-B6D2-0C2536078A76}" srcOrd="0" destOrd="0" presId="urn:microsoft.com/office/officeart/2005/8/layout/cycle2"/>
    <dgm:cxn modelId="{7A2033A4-2DD8-4921-98B1-4FDE4FBFE97F}" type="presOf" srcId="{63D5D19F-0C59-4CA5-B165-E2503E543741}" destId="{6981C425-1A17-4F23-ACBC-D1FC2918E287}" srcOrd="0" destOrd="0" presId="urn:microsoft.com/office/officeart/2005/8/layout/cycle2"/>
    <dgm:cxn modelId="{08904772-1505-48B4-850A-3D3E6C90959D}" srcId="{63D5D19F-0C59-4CA5-B165-E2503E543741}" destId="{0E6CED0B-BB53-45A9-8CC5-E9B62E3EB182}" srcOrd="4" destOrd="0" parTransId="{CBA01397-6DB1-460A-9B5B-11043D313067}" sibTransId="{96B960F2-F94D-4C5B-AB5E-841755932305}"/>
    <dgm:cxn modelId="{830560CC-8430-44CB-B24B-C1C8555657F5}" type="presOf" srcId="{96B960F2-F94D-4C5B-AB5E-841755932305}" destId="{6690B405-5206-4279-A41E-66572F2E787C}" srcOrd="1" destOrd="0" presId="urn:microsoft.com/office/officeart/2005/8/layout/cycle2"/>
    <dgm:cxn modelId="{238AD801-59F3-4F1E-9CC0-ACBCDCC63566}" type="presOf" srcId="{4E6E9A19-AF6A-4A22-AFAE-D2A4103F4DCB}" destId="{E2617A64-C0D3-4DFE-92C9-C9036DF4473E}" srcOrd="0" destOrd="0" presId="urn:microsoft.com/office/officeart/2005/8/layout/cycle2"/>
    <dgm:cxn modelId="{586906EB-B7E3-453A-B6AD-2042BB4BD53E}" srcId="{63D5D19F-0C59-4CA5-B165-E2503E543741}" destId="{78554D74-4877-4C1E-A012-593A02220682}" srcOrd="1" destOrd="0" parTransId="{AF915EF9-DADD-4404-91DF-3F87CA7048A8}" sibTransId="{A1993FF2-C529-43FB-A0D1-4DF4B0DD09E6}"/>
    <dgm:cxn modelId="{E1D645BF-365B-435A-8977-8AD603E190EB}" srcId="{63D5D19F-0C59-4CA5-B165-E2503E543741}" destId="{BF4E01EC-2CD0-4B12-86FF-56CCF9C10E57}" srcOrd="5" destOrd="0" parTransId="{0DF1D495-3836-4619-9D99-6CD5972F391B}" sibTransId="{498E1A83-0D5F-4A00-829D-26B4375BC461}"/>
    <dgm:cxn modelId="{7A996285-61E1-47EF-8A21-1789B82E5B8E}" type="presOf" srcId="{78554D74-4877-4C1E-A012-593A02220682}" destId="{2B8085A9-1490-4B4A-9894-374A0A4609D0}" srcOrd="0" destOrd="0" presId="urn:microsoft.com/office/officeart/2005/8/layout/cycle2"/>
    <dgm:cxn modelId="{17B12D82-239F-47B8-876D-E0562F5396B6}" type="presOf" srcId="{56E94363-FB58-4B36-A4E1-C45EF130ABDC}" destId="{F4C84856-13DF-4404-9303-68B98D1BD5F6}" srcOrd="0" destOrd="0" presId="urn:microsoft.com/office/officeart/2005/8/layout/cycle2"/>
    <dgm:cxn modelId="{223D5E9B-BC6B-4A74-AFE1-15903D93FA37}" type="presOf" srcId="{50851B88-0290-4669-B82F-F9EC3EBC1C78}" destId="{6141F510-6A85-4ECC-B077-72DF769C3AE0}" srcOrd="1" destOrd="0" presId="urn:microsoft.com/office/officeart/2005/8/layout/cycle2"/>
    <dgm:cxn modelId="{2DD3E28E-8323-4A51-A647-8D7331B3D0B7}" type="presOf" srcId="{364E3454-8E0B-4179-B95D-42BDD3AE74F3}" destId="{D0F724D3-5252-48B4-9804-ADF4DFFB0F3E}" srcOrd="0" destOrd="0" presId="urn:microsoft.com/office/officeart/2005/8/layout/cycle2"/>
    <dgm:cxn modelId="{180DD70E-826E-4A08-9EF8-4826978DFD21}" type="presOf" srcId="{6F914F9F-199A-4988-BBF9-832CD05319A2}" destId="{3D186A21-50DF-4EE6-AD89-8155FF462FA7}" srcOrd="1" destOrd="0" presId="urn:microsoft.com/office/officeart/2005/8/layout/cycle2"/>
    <dgm:cxn modelId="{A819E647-8B33-4BFC-8927-1B25342BBAC8}" type="presOf" srcId="{179391D4-52DD-4926-932F-6A5BF1B4378C}" destId="{BF64A543-88EF-4C6D-904C-83B60DD4384E}" srcOrd="1" destOrd="0" presId="urn:microsoft.com/office/officeart/2005/8/layout/cycle2"/>
    <dgm:cxn modelId="{F08AB09D-6755-4326-B8D9-A26B9E697A46}" type="presOf" srcId="{BF4E01EC-2CD0-4B12-86FF-56CCF9C10E57}" destId="{47925A2B-7FD5-49E7-BEAA-8562D1E4A1A0}" srcOrd="0" destOrd="0" presId="urn:microsoft.com/office/officeart/2005/8/layout/cycle2"/>
    <dgm:cxn modelId="{9980F58A-1741-44AD-810D-D08D5B64FFD8}" srcId="{63D5D19F-0C59-4CA5-B165-E2503E543741}" destId="{4E6E9A19-AF6A-4A22-AFAE-D2A4103F4DCB}" srcOrd="2" destOrd="0" parTransId="{0B11D284-8D44-483F-9840-530B658F74D9}" sibTransId="{179391D4-52DD-4926-932F-6A5BF1B4378C}"/>
    <dgm:cxn modelId="{539AACA6-B78B-4A07-8259-55D59A3E244E}" type="presOf" srcId="{A1993FF2-C529-43FB-A0D1-4DF4B0DD09E6}" destId="{939F0660-7AE0-481B-AF14-B072226841A0}" srcOrd="0" destOrd="0" presId="urn:microsoft.com/office/officeart/2005/8/layout/cycle2"/>
    <dgm:cxn modelId="{0624BD8A-143D-4E56-9515-D9ED5EDC1438}" srcId="{63D5D19F-0C59-4CA5-B165-E2503E543741}" destId="{364E3454-8E0B-4179-B95D-42BDD3AE74F3}" srcOrd="3" destOrd="0" parTransId="{469231BA-897D-4C25-9984-2DCC3B8855E9}" sibTransId="{6F914F9F-199A-4988-BBF9-832CD05319A2}"/>
    <dgm:cxn modelId="{A16764AA-BB1C-4727-9643-2263D90112E1}" type="presOf" srcId="{498E1A83-0D5F-4A00-829D-26B4375BC461}" destId="{38EC267B-0E90-4934-9673-B5B461CD9A82}" srcOrd="1" destOrd="0" presId="urn:microsoft.com/office/officeart/2005/8/layout/cycle2"/>
    <dgm:cxn modelId="{835332D8-5286-4FE0-A3B8-D269852F989A}" srcId="{63D5D19F-0C59-4CA5-B165-E2503E543741}" destId="{56E94363-FB58-4B36-A4E1-C45EF130ABDC}" srcOrd="0" destOrd="0" parTransId="{EC92733B-DC40-4F6B-AF9F-D6EA8C778E55}" sibTransId="{50851B88-0290-4669-B82F-F9EC3EBC1C78}"/>
    <dgm:cxn modelId="{D938413E-0E0F-479A-B9A3-1998ABCD7000}" type="presOf" srcId="{96B960F2-F94D-4C5B-AB5E-841755932305}" destId="{52CD8057-B07C-4E28-BE7E-CBF5F7643051}" srcOrd="0" destOrd="0" presId="urn:microsoft.com/office/officeart/2005/8/layout/cycle2"/>
    <dgm:cxn modelId="{BD8128C8-2CA7-4DA9-92A5-4A0F4F108A79}" type="presOf" srcId="{498E1A83-0D5F-4A00-829D-26B4375BC461}" destId="{13513903-14BA-42E1-9D5E-026E114EF683}" srcOrd="0" destOrd="0" presId="urn:microsoft.com/office/officeart/2005/8/layout/cycle2"/>
    <dgm:cxn modelId="{CE923C08-BA3D-41C2-BAE3-B046863FB25C}" type="presOf" srcId="{50851B88-0290-4669-B82F-F9EC3EBC1C78}" destId="{5DE5FDF2-81D4-46A0-87CC-5499FC277541}" srcOrd="0" destOrd="0" presId="urn:microsoft.com/office/officeart/2005/8/layout/cycle2"/>
    <dgm:cxn modelId="{A37C25DD-0B5F-4DD9-B35D-E5D0BFC3BA78}" type="presOf" srcId="{6F914F9F-199A-4988-BBF9-832CD05319A2}" destId="{88BC8BBF-B99B-4C74-9C06-3B38002B3A3B}" srcOrd="0" destOrd="0" presId="urn:microsoft.com/office/officeart/2005/8/layout/cycle2"/>
    <dgm:cxn modelId="{15DA2B6B-641F-4CEE-A6D1-B24B5628E6EE}" type="presOf" srcId="{0E6CED0B-BB53-45A9-8CC5-E9B62E3EB182}" destId="{9D4DA93D-60EE-42F3-9BB1-557BFEA4654C}" srcOrd="0" destOrd="0" presId="urn:microsoft.com/office/officeart/2005/8/layout/cycle2"/>
    <dgm:cxn modelId="{F96A1BBA-D4BB-439C-8FBB-1E2E1C3B12B1}" type="presParOf" srcId="{6981C425-1A17-4F23-ACBC-D1FC2918E287}" destId="{F4C84856-13DF-4404-9303-68B98D1BD5F6}" srcOrd="0" destOrd="0" presId="urn:microsoft.com/office/officeart/2005/8/layout/cycle2"/>
    <dgm:cxn modelId="{1528C6D4-FB84-48CA-8971-F5F21C73FB36}" type="presParOf" srcId="{6981C425-1A17-4F23-ACBC-D1FC2918E287}" destId="{5DE5FDF2-81D4-46A0-87CC-5499FC277541}" srcOrd="1" destOrd="0" presId="urn:microsoft.com/office/officeart/2005/8/layout/cycle2"/>
    <dgm:cxn modelId="{ED8F0352-D751-4FA2-9C03-1BD3ABF9C532}" type="presParOf" srcId="{5DE5FDF2-81D4-46A0-87CC-5499FC277541}" destId="{6141F510-6A85-4ECC-B077-72DF769C3AE0}" srcOrd="0" destOrd="0" presId="urn:microsoft.com/office/officeart/2005/8/layout/cycle2"/>
    <dgm:cxn modelId="{1F666DF5-ED4A-40CB-BF5F-249C28A983F2}" type="presParOf" srcId="{6981C425-1A17-4F23-ACBC-D1FC2918E287}" destId="{2B8085A9-1490-4B4A-9894-374A0A4609D0}" srcOrd="2" destOrd="0" presId="urn:microsoft.com/office/officeart/2005/8/layout/cycle2"/>
    <dgm:cxn modelId="{4CD64B73-22E6-4FEA-9E4E-921C975BDD2F}" type="presParOf" srcId="{6981C425-1A17-4F23-ACBC-D1FC2918E287}" destId="{939F0660-7AE0-481B-AF14-B072226841A0}" srcOrd="3" destOrd="0" presId="urn:microsoft.com/office/officeart/2005/8/layout/cycle2"/>
    <dgm:cxn modelId="{C5FE95B2-7F7D-46C4-9C93-A898F6737B74}" type="presParOf" srcId="{939F0660-7AE0-481B-AF14-B072226841A0}" destId="{F98F0C18-8862-4238-AC69-02ECD760E906}" srcOrd="0" destOrd="0" presId="urn:microsoft.com/office/officeart/2005/8/layout/cycle2"/>
    <dgm:cxn modelId="{8668363C-3996-4943-BA53-59DED22CD447}" type="presParOf" srcId="{6981C425-1A17-4F23-ACBC-D1FC2918E287}" destId="{E2617A64-C0D3-4DFE-92C9-C9036DF4473E}" srcOrd="4" destOrd="0" presId="urn:microsoft.com/office/officeart/2005/8/layout/cycle2"/>
    <dgm:cxn modelId="{5028A595-E724-46A1-846E-9C6A9A167AD1}" type="presParOf" srcId="{6981C425-1A17-4F23-ACBC-D1FC2918E287}" destId="{59BA3EA3-DA10-4BEE-B6D2-0C2536078A76}" srcOrd="5" destOrd="0" presId="urn:microsoft.com/office/officeart/2005/8/layout/cycle2"/>
    <dgm:cxn modelId="{80ADACBF-D649-4CB9-8043-A91BC7F32D56}" type="presParOf" srcId="{59BA3EA3-DA10-4BEE-B6D2-0C2536078A76}" destId="{BF64A543-88EF-4C6D-904C-83B60DD4384E}" srcOrd="0" destOrd="0" presId="urn:microsoft.com/office/officeart/2005/8/layout/cycle2"/>
    <dgm:cxn modelId="{37882600-2A95-4C68-A149-A5F991237CCB}" type="presParOf" srcId="{6981C425-1A17-4F23-ACBC-D1FC2918E287}" destId="{D0F724D3-5252-48B4-9804-ADF4DFFB0F3E}" srcOrd="6" destOrd="0" presId="urn:microsoft.com/office/officeart/2005/8/layout/cycle2"/>
    <dgm:cxn modelId="{5CAAC4FB-2CE8-4E7B-8383-F0E0E7ACE9F2}" type="presParOf" srcId="{6981C425-1A17-4F23-ACBC-D1FC2918E287}" destId="{88BC8BBF-B99B-4C74-9C06-3B38002B3A3B}" srcOrd="7" destOrd="0" presId="urn:microsoft.com/office/officeart/2005/8/layout/cycle2"/>
    <dgm:cxn modelId="{BF018DAD-EFC1-4347-9C57-6AA297107318}" type="presParOf" srcId="{88BC8BBF-B99B-4C74-9C06-3B38002B3A3B}" destId="{3D186A21-50DF-4EE6-AD89-8155FF462FA7}" srcOrd="0" destOrd="0" presId="urn:microsoft.com/office/officeart/2005/8/layout/cycle2"/>
    <dgm:cxn modelId="{468C4C52-C421-4D30-99B9-B5EFA6D2957C}" type="presParOf" srcId="{6981C425-1A17-4F23-ACBC-D1FC2918E287}" destId="{9D4DA93D-60EE-42F3-9BB1-557BFEA4654C}" srcOrd="8" destOrd="0" presId="urn:microsoft.com/office/officeart/2005/8/layout/cycle2"/>
    <dgm:cxn modelId="{19C063CB-47FE-4653-B435-20837DED2096}" type="presParOf" srcId="{6981C425-1A17-4F23-ACBC-D1FC2918E287}" destId="{52CD8057-B07C-4E28-BE7E-CBF5F7643051}" srcOrd="9" destOrd="0" presId="urn:microsoft.com/office/officeart/2005/8/layout/cycle2"/>
    <dgm:cxn modelId="{4AC657AA-9E36-4ECD-A69D-C08C26EDE6A7}" type="presParOf" srcId="{52CD8057-B07C-4E28-BE7E-CBF5F7643051}" destId="{6690B405-5206-4279-A41E-66572F2E787C}" srcOrd="0" destOrd="0" presId="urn:microsoft.com/office/officeart/2005/8/layout/cycle2"/>
    <dgm:cxn modelId="{CF5A1440-7525-45CE-909B-090FAD14962E}" type="presParOf" srcId="{6981C425-1A17-4F23-ACBC-D1FC2918E287}" destId="{47925A2B-7FD5-49E7-BEAA-8562D1E4A1A0}" srcOrd="10" destOrd="0" presId="urn:microsoft.com/office/officeart/2005/8/layout/cycle2"/>
    <dgm:cxn modelId="{5E55F121-110F-4A48-94C7-1E6030C53428}" type="presParOf" srcId="{6981C425-1A17-4F23-ACBC-D1FC2918E287}" destId="{13513903-14BA-42E1-9D5E-026E114EF683}" srcOrd="11" destOrd="0" presId="urn:microsoft.com/office/officeart/2005/8/layout/cycle2"/>
    <dgm:cxn modelId="{91850D74-754E-438C-B7B3-21F33717DAB6}" type="presParOf" srcId="{13513903-14BA-42E1-9D5E-026E114EF683}" destId="{38EC267B-0E90-4934-9673-B5B461CD9A82}"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C585D1E-CEB1-4F3F-A37A-263BA443E8E4}" type="doc">
      <dgm:prSet loTypeId="urn:microsoft.com/office/officeart/2005/8/layout/cycle2" loCatId="cycle" qsTypeId="urn:microsoft.com/office/officeart/2005/8/quickstyle/simple1" qsCatId="simple" csTypeId="urn:microsoft.com/office/officeart/2005/8/colors/accent1_1" csCatId="accent1" phldr="1"/>
      <dgm:spPr/>
      <dgm:t>
        <a:bodyPr/>
        <a:lstStyle/>
        <a:p>
          <a:endParaRPr lang="es-CL"/>
        </a:p>
      </dgm:t>
    </dgm:pt>
    <dgm:pt modelId="{72D93617-162C-4E00-8F45-BEA34C5A472A}">
      <dgm:prSet phldrT="[Texto]" custT="1"/>
      <dgm:spPr/>
      <dgm:t>
        <a:bodyPr/>
        <a:lstStyle/>
        <a:p>
          <a:r>
            <a:rPr lang="es-CL" sz="1200" dirty="0" smtClean="0"/>
            <a:t>Diagnóstico</a:t>
          </a:r>
          <a:endParaRPr lang="es-CL" sz="1200" dirty="0"/>
        </a:p>
      </dgm:t>
    </dgm:pt>
    <dgm:pt modelId="{086EA569-78D4-4AFD-BBCA-9BC5DBFBBAA5}" type="parTrans" cxnId="{7CB7173F-A598-457D-89EF-E6A95B0484F3}">
      <dgm:prSet/>
      <dgm:spPr/>
      <dgm:t>
        <a:bodyPr/>
        <a:lstStyle/>
        <a:p>
          <a:endParaRPr lang="es-CL" sz="1200"/>
        </a:p>
      </dgm:t>
    </dgm:pt>
    <dgm:pt modelId="{6FF2FEFA-31C2-46B6-BD42-184B7B7CB25B}" type="sibTrans" cxnId="{7CB7173F-A598-457D-89EF-E6A95B0484F3}">
      <dgm:prSet custT="1"/>
      <dgm:spPr/>
      <dgm:t>
        <a:bodyPr/>
        <a:lstStyle/>
        <a:p>
          <a:endParaRPr lang="es-CL" sz="1200"/>
        </a:p>
      </dgm:t>
    </dgm:pt>
    <dgm:pt modelId="{AB89CB13-F929-4FD1-BB31-B0C028A4A06B}">
      <dgm:prSet phldrT="[Texto]" custT="1"/>
      <dgm:spPr/>
      <dgm:t>
        <a:bodyPr/>
        <a:lstStyle/>
        <a:p>
          <a:r>
            <a:rPr lang="es-CL" sz="1200" dirty="0" smtClean="0"/>
            <a:t>Metas efectividad</a:t>
          </a:r>
          <a:endParaRPr lang="es-CL" sz="1200" dirty="0"/>
        </a:p>
      </dgm:t>
    </dgm:pt>
    <dgm:pt modelId="{8740246A-6B70-4539-BF0C-4622A75842B2}" type="parTrans" cxnId="{C01B4036-DDE2-43AE-BF51-795539585228}">
      <dgm:prSet/>
      <dgm:spPr/>
      <dgm:t>
        <a:bodyPr/>
        <a:lstStyle/>
        <a:p>
          <a:endParaRPr lang="es-CL" sz="1200"/>
        </a:p>
      </dgm:t>
    </dgm:pt>
    <dgm:pt modelId="{7498005B-77AC-449F-8836-825F90CD2ABE}" type="sibTrans" cxnId="{C01B4036-DDE2-43AE-BF51-795539585228}">
      <dgm:prSet custT="1"/>
      <dgm:spPr/>
      <dgm:t>
        <a:bodyPr/>
        <a:lstStyle/>
        <a:p>
          <a:endParaRPr lang="es-CL" sz="1200"/>
        </a:p>
      </dgm:t>
    </dgm:pt>
    <dgm:pt modelId="{12A04B36-55C0-4FA2-B5C1-FB3694A7F900}">
      <dgm:prSet phldrT="[Texto]" custT="1"/>
      <dgm:spPr/>
      <dgm:t>
        <a:bodyPr/>
        <a:lstStyle/>
        <a:p>
          <a:r>
            <a:rPr lang="es-CL" sz="1200" dirty="0" smtClean="0"/>
            <a:t>Objetivos</a:t>
          </a:r>
          <a:endParaRPr lang="es-CL" sz="1200" dirty="0"/>
        </a:p>
      </dgm:t>
    </dgm:pt>
    <dgm:pt modelId="{B540FCAE-2105-47B7-88BF-B92A80E1B96D}" type="parTrans" cxnId="{794CDABD-32A5-4D6F-9341-36F0520182CF}">
      <dgm:prSet/>
      <dgm:spPr/>
      <dgm:t>
        <a:bodyPr/>
        <a:lstStyle/>
        <a:p>
          <a:endParaRPr lang="es-CL" sz="1200"/>
        </a:p>
      </dgm:t>
    </dgm:pt>
    <dgm:pt modelId="{47B755FB-773A-4693-A8EA-58E4A5225CF7}" type="sibTrans" cxnId="{794CDABD-32A5-4D6F-9341-36F0520182CF}">
      <dgm:prSet custT="1"/>
      <dgm:spPr/>
      <dgm:t>
        <a:bodyPr/>
        <a:lstStyle/>
        <a:p>
          <a:endParaRPr lang="es-CL" sz="1200"/>
        </a:p>
      </dgm:t>
    </dgm:pt>
    <dgm:pt modelId="{D3FCA5DB-3FF3-43FB-ADA7-50F690654BDD}">
      <dgm:prSet phldrT="[Texto]" custT="1"/>
      <dgm:spPr/>
      <dgm:t>
        <a:bodyPr/>
        <a:lstStyle/>
        <a:p>
          <a:r>
            <a:rPr lang="es-CL" sz="1200" dirty="0" smtClean="0"/>
            <a:t>Acciones</a:t>
          </a:r>
          <a:endParaRPr lang="es-CL" sz="1200" dirty="0"/>
        </a:p>
      </dgm:t>
    </dgm:pt>
    <dgm:pt modelId="{D4BBDB1F-47A5-4CA8-A42F-A7ECFA06BB75}" type="parTrans" cxnId="{BB633FFD-0DEF-4F25-B899-E5013007F765}">
      <dgm:prSet/>
      <dgm:spPr/>
      <dgm:t>
        <a:bodyPr/>
        <a:lstStyle/>
        <a:p>
          <a:endParaRPr lang="es-CL" sz="1200"/>
        </a:p>
      </dgm:t>
    </dgm:pt>
    <dgm:pt modelId="{E09623C5-7521-4A39-89BC-63E05FEEFB44}" type="sibTrans" cxnId="{BB633FFD-0DEF-4F25-B899-E5013007F765}">
      <dgm:prSet custT="1"/>
      <dgm:spPr/>
      <dgm:t>
        <a:bodyPr/>
        <a:lstStyle/>
        <a:p>
          <a:endParaRPr lang="es-CL" sz="1200"/>
        </a:p>
      </dgm:t>
    </dgm:pt>
    <dgm:pt modelId="{7722371A-852D-4B2D-968D-7D3DA40FB739}">
      <dgm:prSet phldrT="[Texto]" custT="1"/>
      <dgm:spPr/>
      <dgm:t>
        <a:bodyPr/>
        <a:lstStyle/>
        <a:p>
          <a:r>
            <a:rPr lang="es-CL" sz="1200" dirty="0" smtClean="0"/>
            <a:t>Responsables/Tiempos</a:t>
          </a:r>
          <a:endParaRPr lang="es-CL" sz="1200" dirty="0"/>
        </a:p>
      </dgm:t>
    </dgm:pt>
    <dgm:pt modelId="{90DA3D42-A78F-4F37-B217-003E2DCD4956}" type="parTrans" cxnId="{06ADE82B-43CF-4470-86DC-2D330FCE294E}">
      <dgm:prSet/>
      <dgm:spPr/>
      <dgm:t>
        <a:bodyPr/>
        <a:lstStyle/>
        <a:p>
          <a:endParaRPr lang="es-CL" sz="1200"/>
        </a:p>
      </dgm:t>
    </dgm:pt>
    <dgm:pt modelId="{B9D7593F-628B-4B82-BCAE-B304C63A72F9}" type="sibTrans" cxnId="{06ADE82B-43CF-4470-86DC-2D330FCE294E}">
      <dgm:prSet custT="1"/>
      <dgm:spPr/>
      <dgm:t>
        <a:bodyPr/>
        <a:lstStyle/>
        <a:p>
          <a:endParaRPr lang="es-CL" sz="1200"/>
        </a:p>
      </dgm:t>
    </dgm:pt>
    <dgm:pt modelId="{72B5F538-6BB9-4D4B-A369-123750F2B776}" type="pres">
      <dgm:prSet presAssocID="{5C585D1E-CEB1-4F3F-A37A-263BA443E8E4}" presName="cycle" presStyleCnt="0">
        <dgm:presLayoutVars>
          <dgm:dir/>
          <dgm:resizeHandles val="exact"/>
        </dgm:presLayoutVars>
      </dgm:prSet>
      <dgm:spPr/>
      <dgm:t>
        <a:bodyPr/>
        <a:lstStyle/>
        <a:p>
          <a:endParaRPr lang="es-CL"/>
        </a:p>
      </dgm:t>
    </dgm:pt>
    <dgm:pt modelId="{715D2BFD-B294-4867-9D83-EA9CAFEE49B2}" type="pres">
      <dgm:prSet presAssocID="{72D93617-162C-4E00-8F45-BEA34C5A472A}" presName="node" presStyleLbl="node1" presStyleIdx="0" presStyleCnt="5">
        <dgm:presLayoutVars>
          <dgm:bulletEnabled val="1"/>
        </dgm:presLayoutVars>
      </dgm:prSet>
      <dgm:spPr/>
      <dgm:t>
        <a:bodyPr/>
        <a:lstStyle/>
        <a:p>
          <a:endParaRPr lang="es-CL"/>
        </a:p>
      </dgm:t>
    </dgm:pt>
    <dgm:pt modelId="{4E7FAF1A-4D39-4712-85DB-A47321797B3B}" type="pres">
      <dgm:prSet presAssocID="{6FF2FEFA-31C2-46B6-BD42-184B7B7CB25B}" presName="sibTrans" presStyleLbl="sibTrans2D1" presStyleIdx="0" presStyleCnt="5"/>
      <dgm:spPr/>
      <dgm:t>
        <a:bodyPr/>
        <a:lstStyle/>
        <a:p>
          <a:endParaRPr lang="es-CL"/>
        </a:p>
      </dgm:t>
    </dgm:pt>
    <dgm:pt modelId="{900AB4CE-9C5C-4492-A71E-E92793947CF4}" type="pres">
      <dgm:prSet presAssocID="{6FF2FEFA-31C2-46B6-BD42-184B7B7CB25B}" presName="connectorText" presStyleLbl="sibTrans2D1" presStyleIdx="0" presStyleCnt="5"/>
      <dgm:spPr/>
      <dgm:t>
        <a:bodyPr/>
        <a:lstStyle/>
        <a:p>
          <a:endParaRPr lang="es-CL"/>
        </a:p>
      </dgm:t>
    </dgm:pt>
    <dgm:pt modelId="{D9EA8DC5-04A4-4F56-896D-F633B7361F86}" type="pres">
      <dgm:prSet presAssocID="{AB89CB13-F929-4FD1-BB31-B0C028A4A06B}" presName="node" presStyleLbl="node1" presStyleIdx="1" presStyleCnt="5">
        <dgm:presLayoutVars>
          <dgm:bulletEnabled val="1"/>
        </dgm:presLayoutVars>
      </dgm:prSet>
      <dgm:spPr/>
      <dgm:t>
        <a:bodyPr/>
        <a:lstStyle/>
        <a:p>
          <a:endParaRPr lang="es-CL"/>
        </a:p>
      </dgm:t>
    </dgm:pt>
    <dgm:pt modelId="{0A9A6605-94F2-4046-B958-0FEDCF53059D}" type="pres">
      <dgm:prSet presAssocID="{7498005B-77AC-449F-8836-825F90CD2ABE}" presName="sibTrans" presStyleLbl="sibTrans2D1" presStyleIdx="1" presStyleCnt="5"/>
      <dgm:spPr/>
      <dgm:t>
        <a:bodyPr/>
        <a:lstStyle/>
        <a:p>
          <a:endParaRPr lang="es-CL"/>
        </a:p>
      </dgm:t>
    </dgm:pt>
    <dgm:pt modelId="{EA4F02BC-6C5F-4313-A5FD-F870DB11DDEA}" type="pres">
      <dgm:prSet presAssocID="{7498005B-77AC-449F-8836-825F90CD2ABE}" presName="connectorText" presStyleLbl="sibTrans2D1" presStyleIdx="1" presStyleCnt="5"/>
      <dgm:spPr/>
      <dgm:t>
        <a:bodyPr/>
        <a:lstStyle/>
        <a:p>
          <a:endParaRPr lang="es-CL"/>
        </a:p>
      </dgm:t>
    </dgm:pt>
    <dgm:pt modelId="{B163654B-FE77-499B-A07D-359AA64F3FCB}" type="pres">
      <dgm:prSet presAssocID="{12A04B36-55C0-4FA2-B5C1-FB3694A7F900}" presName="node" presStyleLbl="node1" presStyleIdx="2" presStyleCnt="5">
        <dgm:presLayoutVars>
          <dgm:bulletEnabled val="1"/>
        </dgm:presLayoutVars>
      </dgm:prSet>
      <dgm:spPr/>
      <dgm:t>
        <a:bodyPr/>
        <a:lstStyle/>
        <a:p>
          <a:endParaRPr lang="es-CL"/>
        </a:p>
      </dgm:t>
    </dgm:pt>
    <dgm:pt modelId="{A6124D5A-9623-48D1-B56C-D3DA28EDC4C8}" type="pres">
      <dgm:prSet presAssocID="{47B755FB-773A-4693-A8EA-58E4A5225CF7}" presName="sibTrans" presStyleLbl="sibTrans2D1" presStyleIdx="2" presStyleCnt="5"/>
      <dgm:spPr/>
      <dgm:t>
        <a:bodyPr/>
        <a:lstStyle/>
        <a:p>
          <a:endParaRPr lang="es-CL"/>
        </a:p>
      </dgm:t>
    </dgm:pt>
    <dgm:pt modelId="{13E80CA4-C7F9-4536-8967-AF8EBC6FE872}" type="pres">
      <dgm:prSet presAssocID="{47B755FB-773A-4693-A8EA-58E4A5225CF7}" presName="connectorText" presStyleLbl="sibTrans2D1" presStyleIdx="2" presStyleCnt="5"/>
      <dgm:spPr/>
      <dgm:t>
        <a:bodyPr/>
        <a:lstStyle/>
        <a:p>
          <a:endParaRPr lang="es-CL"/>
        </a:p>
      </dgm:t>
    </dgm:pt>
    <dgm:pt modelId="{11C85BC9-9648-4D9F-B5AF-3DCD6404B13A}" type="pres">
      <dgm:prSet presAssocID="{D3FCA5DB-3FF3-43FB-ADA7-50F690654BDD}" presName="node" presStyleLbl="node1" presStyleIdx="3" presStyleCnt="5">
        <dgm:presLayoutVars>
          <dgm:bulletEnabled val="1"/>
        </dgm:presLayoutVars>
      </dgm:prSet>
      <dgm:spPr/>
      <dgm:t>
        <a:bodyPr/>
        <a:lstStyle/>
        <a:p>
          <a:endParaRPr lang="es-CL"/>
        </a:p>
      </dgm:t>
    </dgm:pt>
    <dgm:pt modelId="{7165D49B-941F-4E4E-BA81-8876C43DA07D}" type="pres">
      <dgm:prSet presAssocID="{E09623C5-7521-4A39-89BC-63E05FEEFB44}" presName="sibTrans" presStyleLbl="sibTrans2D1" presStyleIdx="3" presStyleCnt="5"/>
      <dgm:spPr/>
      <dgm:t>
        <a:bodyPr/>
        <a:lstStyle/>
        <a:p>
          <a:endParaRPr lang="es-CL"/>
        </a:p>
      </dgm:t>
    </dgm:pt>
    <dgm:pt modelId="{E597D2F8-BAC6-4E1D-ACFD-091A7ABF10FE}" type="pres">
      <dgm:prSet presAssocID="{E09623C5-7521-4A39-89BC-63E05FEEFB44}" presName="connectorText" presStyleLbl="sibTrans2D1" presStyleIdx="3" presStyleCnt="5"/>
      <dgm:spPr/>
      <dgm:t>
        <a:bodyPr/>
        <a:lstStyle/>
        <a:p>
          <a:endParaRPr lang="es-CL"/>
        </a:p>
      </dgm:t>
    </dgm:pt>
    <dgm:pt modelId="{8F49C9E6-A055-4AFA-BED1-F397BBB6FCF4}" type="pres">
      <dgm:prSet presAssocID="{7722371A-852D-4B2D-968D-7D3DA40FB739}" presName="node" presStyleLbl="node1" presStyleIdx="4" presStyleCnt="5">
        <dgm:presLayoutVars>
          <dgm:bulletEnabled val="1"/>
        </dgm:presLayoutVars>
      </dgm:prSet>
      <dgm:spPr/>
      <dgm:t>
        <a:bodyPr/>
        <a:lstStyle/>
        <a:p>
          <a:endParaRPr lang="es-CL"/>
        </a:p>
      </dgm:t>
    </dgm:pt>
    <dgm:pt modelId="{F7C7B987-6D19-477A-8E6C-450E935AA7FA}" type="pres">
      <dgm:prSet presAssocID="{B9D7593F-628B-4B82-BCAE-B304C63A72F9}" presName="sibTrans" presStyleLbl="sibTrans2D1" presStyleIdx="4" presStyleCnt="5"/>
      <dgm:spPr/>
      <dgm:t>
        <a:bodyPr/>
        <a:lstStyle/>
        <a:p>
          <a:endParaRPr lang="es-CL"/>
        </a:p>
      </dgm:t>
    </dgm:pt>
    <dgm:pt modelId="{F599751D-6204-4173-8381-BEAF0D915CBD}" type="pres">
      <dgm:prSet presAssocID="{B9D7593F-628B-4B82-BCAE-B304C63A72F9}" presName="connectorText" presStyleLbl="sibTrans2D1" presStyleIdx="4" presStyleCnt="5"/>
      <dgm:spPr/>
      <dgm:t>
        <a:bodyPr/>
        <a:lstStyle/>
        <a:p>
          <a:endParaRPr lang="es-CL"/>
        </a:p>
      </dgm:t>
    </dgm:pt>
  </dgm:ptLst>
  <dgm:cxnLst>
    <dgm:cxn modelId="{0C62DFDF-A2D6-40D7-A97F-428A49A1EF62}" type="presOf" srcId="{6FF2FEFA-31C2-46B6-BD42-184B7B7CB25B}" destId="{4E7FAF1A-4D39-4712-85DB-A47321797B3B}" srcOrd="0" destOrd="0" presId="urn:microsoft.com/office/officeart/2005/8/layout/cycle2"/>
    <dgm:cxn modelId="{7E119584-E2B9-48A5-A6A2-78DCE39974DE}" type="presOf" srcId="{7498005B-77AC-449F-8836-825F90CD2ABE}" destId="{0A9A6605-94F2-4046-B958-0FEDCF53059D}" srcOrd="0" destOrd="0" presId="urn:microsoft.com/office/officeart/2005/8/layout/cycle2"/>
    <dgm:cxn modelId="{0BA1CC33-366D-4929-9304-C15697778EEC}" type="presOf" srcId="{B9D7593F-628B-4B82-BCAE-B304C63A72F9}" destId="{F599751D-6204-4173-8381-BEAF0D915CBD}" srcOrd="1" destOrd="0" presId="urn:microsoft.com/office/officeart/2005/8/layout/cycle2"/>
    <dgm:cxn modelId="{AA0B9E7F-E115-4840-8C21-F3725753F530}" type="presOf" srcId="{B9D7593F-628B-4B82-BCAE-B304C63A72F9}" destId="{F7C7B987-6D19-477A-8E6C-450E935AA7FA}" srcOrd="0" destOrd="0" presId="urn:microsoft.com/office/officeart/2005/8/layout/cycle2"/>
    <dgm:cxn modelId="{75DE11DB-3A5D-4FD8-80C8-07450F141E19}" type="presOf" srcId="{7498005B-77AC-449F-8836-825F90CD2ABE}" destId="{EA4F02BC-6C5F-4313-A5FD-F870DB11DDEA}" srcOrd="1" destOrd="0" presId="urn:microsoft.com/office/officeart/2005/8/layout/cycle2"/>
    <dgm:cxn modelId="{BB633FFD-0DEF-4F25-B899-E5013007F765}" srcId="{5C585D1E-CEB1-4F3F-A37A-263BA443E8E4}" destId="{D3FCA5DB-3FF3-43FB-ADA7-50F690654BDD}" srcOrd="3" destOrd="0" parTransId="{D4BBDB1F-47A5-4CA8-A42F-A7ECFA06BB75}" sibTransId="{E09623C5-7521-4A39-89BC-63E05FEEFB44}"/>
    <dgm:cxn modelId="{06ADE82B-43CF-4470-86DC-2D330FCE294E}" srcId="{5C585D1E-CEB1-4F3F-A37A-263BA443E8E4}" destId="{7722371A-852D-4B2D-968D-7D3DA40FB739}" srcOrd="4" destOrd="0" parTransId="{90DA3D42-A78F-4F37-B217-003E2DCD4956}" sibTransId="{B9D7593F-628B-4B82-BCAE-B304C63A72F9}"/>
    <dgm:cxn modelId="{931DE984-820A-46F2-9319-A7996A4D6EB2}" type="presOf" srcId="{47B755FB-773A-4693-A8EA-58E4A5225CF7}" destId="{13E80CA4-C7F9-4536-8967-AF8EBC6FE872}" srcOrd="1" destOrd="0" presId="urn:microsoft.com/office/officeart/2005/8/layout/cycle2"/>
    <dgm:cxn modelId="{7D28A12E-E1A2-4906-BE4B-1411BC3E0FC0}" type="presOf" srcId="{12A04B36-55C0-4FA2-B5C1-FB3694A7F900}" destId="{B163654B-FE77-499B-A07D-359AA64F3FCB}" srcOrd="0" destOrd="0" presId="urn:microsoft.com/office/officeart/2005/8/layout/cycle2"/>
    <dgm:cxn modelId="{32BA0873-7C73-4AEA-B198-1E4ED5F2232F}" type="presOf" srcId="{6FF2FEFA-31C2-46B6-BD42-184B7B7CB25B}" destId="{900AB4CE-9C5C-4492-A71E-E92793947CF4}" srcOrd="1" destOrd="0" presId="urn:microsoft.com/office/officeart/2005/8/layout/cycle2"/>
    <dgm:cxn modelId="{7CB7173F-A598-457D-89EF-E6A95B0484F3}" srcId="{5C585D1E-CEB1-4F3F-A37A-263BA443E8E4}" destId="{72D93617-162C-4E00-8F45-BEA34C5A472A}" srcOrd="0" destOrd="0" parTransId="{086EA569-78D4-4AFD-BBCA-9BC5DBFBBAA5}" sibTransId="{6FF2FEFA-31C2-46B6-BD42-184B7B7CB25B}"/>
    <dgm:cxn modelId="{794CDABD-32A5-4D6F-9341-36F0520182CF}" srcId="{5C585D1E-CEB1-4F3F-A37A-263BA443E8E4}" destId="{12A04B36-55C0-4FA2-B5C1-FB3694A7F900}" srcOrd="2" destOrd="0" parTransId="{B540FCAE-2105-47B7-88BF-B92A80E1B96D}" sibTransId="{47B755FB-773A-4693-A8EA-58E4A5225CF7}"/>
    <dgm:cxn modelId="{4FF43BA7-53C1-4F59-89CB-E5652533F015}" type="presOf" srcId="{E09623C5-7521-4A39-89BC-63E05FEEFB44}" destId="{7165D49B-941F-4E4E-BA81-8876C43DA07D}" srcOrd="0" destOrd="0" presId="urn:microsoft.com/office/officeart/2005/8/layout/cycle2"/>
    <dgm:cxn modelId="{680802A0-D5FE-4486-9A4A-00B152914492}" type="presOf" srcId="{E09623C5-7521-4A39-89BC-63E05FEEFB44}" destId="{E597D2F8-BAC6-4E1D-ACFD-091A7ABF10FE}" srcOrd="1" destOrd="0" presId="urn:microsoft.com/office/officeart/2005/8/layout/cycle2"/>
    <dgm:cxn modelId="{E9B9FEF9-6CC5-49D7-9D42-BAED3B70ACF7}" type="presOf" srcId="{47B755FB-773A-4693-A8EA-58E4A5225CF7}" destId="{A6124D5A-9623-48D1-B56C-D3DA28EDC4C8}" srcOrd="0" destOrd="0" presId="urn:microsoft.com/office/officeart/2005/8/layout/cycle2"/>
    <dgm:cxn modelId="{0A4BE471-0B8C-4D5E-BA0F-E4BC97AAADDF}" type="presOf" srcId="{AB89CB13-F929-4FD1-BB31-B0C028A4A06B}" destId="{D9EA8DC5-04A4-4F56-896D-F633B7361F86}" srcOrd="0" destOrd="0" presId="urn:microsoft.com/office/officeart/2005/8/layout/cycle2"/>
    <dgm:cxn modelId="{C01B4036-DDE2-43AE-BF51-795539585228}" srcId="{5C585D1E-CEB1-4F3F-A37A-263BA443E8E4}" destId="{AB89CB13-F929-4FD1-BB31-B0C028A4A06B}" srcOrd="1" destOrd="0" parTransId="{8740246A-6B70-4539-BF0C-4622A75842B2}" sibTransId="{7498005B-77AC-449F-8836-825F90CD2ABE}"/>
    <dgm:cxn modelId="{EEDE458F-AF42-47FB-AA02-3D3B12053141}" type="presOf" srcId="{72D93617-162C-4E00-8F45-BEA34C5A472A}" destId="{715D2BFD-B294-4867-9D83-EA9CAFEE49B2}" srcOrd="0" destOrd="0" presId="urn:microsoft.com/office/officeart/2005/8/layout/cycle2"/>
    <dgm:cxn modelId="{2737F8AF-0C13-451D-8DC3-C52B16946676}" type="presOf" srcId="{D3FCA5DB-3FF3-43FB-ADA7-50F690654BDD}" destId="{11C85BC9-9648-4D9F-B5AF-3DCD6404B13A}" srcOrd="0" destOrd="0" presId="urn:microsoft.com/office/officeart/2005/8/layout/cycle2"/>
    <dgm:cxn modelId="{1E16E94D-2EFB-4941-ABA4-00361ECB0474}" type="presOf" srcId="{5C585D1E-CEB1-4F3F-A37A-263BA443E8E4}" destId="{72B5F538-6BB9-4D4B-A369-123750F2B776}" srcOrd="0" destOrd="0" presId="urn:microsoft.com/office/officeart/2005/8/layout/cycle2"/>
    <dgm:cxn modelId="{EE787502-E734-4B1D-819B-886C9A6F2E7B}" type="presOf" srcId="{7722371A-852D-4B2D-968D-7D3DA40FB739}" destId="{8F49C9E6-A055-4AFA-BED1-F397BBB6FCF4}" srcOrd="0" destOrd="0" presId="urn:microsoft.com/office/officeart/2005/8/layout/cycle2"/>
    <dgm:cxn modelId="{D8544F94-8F01-4465-A241-4004B519320A}" type="presParOf" srcId="{72B5F538-6BB9-4D4B-A369-123750F2B776}" destId="{715D2BFD-B294-4867-9D83-EA9CAFEE49B2}" srcOrd="0" destOrd="0" presId="urn:microsoft.com/office/officeart/2005/8/layout/cycle2"/>
    <dgm:cxn modelId="{FBA8133B-5865-4554-B209-067760D9630F}" type="presParOf" srcId="{72B5F538-6BB9-4D4B-A369-123750F2B776}" destId="{4E7FAF1A-4D39-4712-85DB-A47321797B3B}" srcOrd="1" destOrd="0" presId="urn:microsoft.com/office/officeart/2005/8/layout/cycle2"/>
    <dgm:cxn modelId="{ED182D50-DC0A-4E2C-8D97-68F112CF373F}" type="presParOf" srcId="{4E7FAF1A-4D39-4712-85DB-A47321797B3B}" destId="{900AB4CE-9C5C-4492-A71E-E92793947CF4}" srcOrd="0" destOrd="0" presId="urn:microsoft.com/office/officeart/2005/8/layout/cycle2"/>
    <dgm:cxn modelId="{AA5A890A-FBFC-4AF4-927F-ED8C313238B6}" type="presParOf" srcId="{72B5F538-6BB9-4D4B-A369-123750F2B776}" destId="{D9EA8DC5-04A4-4F56-896D-F633B7361F86}" srcOrd="2" destOrd="0" presId="urn:microsoft.com/office/officeart/2005/8/layout/cycle2"/>
    <dgm:cxn modelId="{23F8D3A0-1228-4F24-838F-6AA1D1A15EAC}" type="presParOf" srcId="{72B5F538-6BB9-4D4B-A369-123750F2B776}" destId="{0A9A6605-94F2-4046-B958-0FEDCF53059D}" srcOrd="3" destOrd="0" presId="urn:microsoft.com/office/officeart/2005/8/layout/cycle2"/>
    <dgm:cxn modelId="{F7B733DC-AE75-44A0-913C-05EC8CF9B702}" type="presParOf" srcId="{0A9A6605-94F2-4046-B958-0FEDCF53059D}" destId="{EA4F02BC-6C5F-4313-A5FD-F870DB11DDEA}" srcOrd="0" destOrd="0" presId="urn:microsoft.com/office/officeart/2005/8/layout/cycle2"/>
    <dgm:cxn modelId="{F30845E1-5867-4841-9C04-1D2A1A158157}" type="presParOf" srcId="{72B5F538-6BB9-4D4B-A369-123750F2B776}" destId="{B163654B-FE77-499B-A07D-359AA64F3FCB}" srcOrd="4" destOrd="0" presId="urn:microsoft.com/office/officeart/2005/8/layout/cycle2"/>
    <dgm:cxn modelId="{A3672003-81C0-4EC9-9F85-04F7ACE87FE2}" type="presParOf" srcId="{72B5F538-6BB9-4D4B-A369-123750F2B776}" destId="{A6124D5A-9623-48D1-B56C-D3DA28EDC4C8}" srcOrd="5" destOrd="0" presId="urn:microsoft.com/office/officeart/2005/8/layout/cycle2"/>
    <dgm:cxn modelId="{4251E66A-DD79-4036-9EE0-8F924144A1C7}" type="presParOf" srcId="{A6124D5A-9623-48D1-B56C-D3DA28EDC4C8}" destId="{13E80CA4-C7F9-4536-8967-AF8EBC6FE872}" srcOrd="0" destOrd="0" presId="urn:microsoft.com/office/officeart/2005/8/layout/cycle2"/>
    <dgm:cxn modelId="{904EA09B-13AC-4D73-8FB3-D24D90DFF6E3}" type="presParOf" srcId="{72B5F538-6BB9-4D4B-A369-123750F2B776}" destId="{11C85BC9-9648-4D9F-B5AF-3DCD6404B13A}" srcOrd="6" destOrd="0" presId="urn:microsoft.com/office/officeart/2005/8/layout/cycle2"/>
    <dgm:cxn modelId="{E0EDBF87-1A76-4C19-9020-566FBDA2D715}" type="presParOf" srcId="{72B5F538-6BB9-4D4B-A369-123750F2B776}" destId="{7165D49B-941F-4E4E-BA81-8876C43DA07D}" srcOrd="7" destOrd="0" presId="urn:microsoft.com/office/officeart/2005/8/layout/cycle2"/>
    <dgm:cxn modelId="{3E8A85F0-5820-4B37-B5E9-673CDDA44B8A}" type="presParOf" srcId="{7165D49B-941F-4E4E-BA81-8876C43DA07D}" destId="{E597D2F8-BAC6-4E1D-ACFD-091A7ABF10FE}" srcOrd="0" destOrd="0" presId="urn:microsoft.com/office/officeart/2005/8/layout/cycle2"/>
    <dgm:cxn modelId="{051B7AE1-0241-4A28-98CF-68D670121B10}" type="presParOf" srcId="{72B5F538-6BB9-4D4B-A369-123750F2B776}" destId="{8F49C9E6-A055-4AFA-BED1-F397BBB6FCF4}" srcOrd="8" destOrd="0" presId="urn:microsoft.com/office/officeart/2005/8/layout/cycle2"/>
    <dgm:cxn modelId="{227D70E0-D3B2-4859-96B5-DEBF8790C327}" type="presParOf" srcId="{72B5F538-6BB9-4D4B-A369-123750F2B776}" destId="{F7C7B987-6D19-477A-8E6C-450E935AA7FA}" srcOrd="9" destOrd="0" presId="urn:microsoft.com/office/officeart/2005/8/layout/cycle2"/>
    <dgm:cxn modelId="{6325919F-F93E-4D31-AE3D-D21ED00A08CB}" type="presParOf" srcId="{F7C7B987-6D19-477A-8E6C-450E935AA7FA}" destId="{F599751D-6204-4173-8381-BEAF0D915CBD}"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C84856-13DF-4404-9303-68B98D1BD5F6}">
      <dsp:nvSpPr>
        <dsp:cNvPr id="0" name=""/>
        <dsp:cNvSpPr/>
      </dsp:nvSpPr>
      <dsp:spPr>
        <a:xfrm>
          <a:off x="1884407" y="500"/>
          <a:ext cx="1138072" cy="1138072"/>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s-CL" sz="1100" kern="1200" dirty="0" smtClean="0"/>
            <a:t>Nombre</a:t>
          </a:r>
          <a:endParaRPr lang="es-CL" sz="1100" kern="1200" dirty="0"/>
        </a:p>
      </dsp:txBody>
      <dsp:txXfrm>
        <a:off x="2051074" y="167167"/>
        <a:ext cx="804738" cy="804738"/>
      </dsp:txXfrm>
    </dsp:sp>
    <dsp:sp modelId="{5DE5FDF2-81D4-46A0-87CC-5499FC277541}">
      <dsp:nvSpPr>
        <dsp:cNvPr id="0" name=""/>
        <dsp:cNvSpPr/>
      </dsp:nvSpPr>
      <dsp:spPr>
        <a:xfrm rot="1800000">
          <a:off x="3034744" y="800445"/>
          <a:ext cx="302570" cy="384099"/>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s-CL" sz="900" kern="1200"/>
        </a:p>
      </dsp:txBody>
      <dsp:txXfrm>
        <a:off x="3040825" y="854572"/>
        <a:ext cx="211799" cy="230459"/>
      </dsp:txXfrm>
    </dsp:sp>
    <dsp:sp modelId="{2B8085A9-1490-4B4A-9894-374A0A4609D0}">
      <dsp:nvSpPr>
        <dsp:cNvPr id="0" name=""/>
        <dsp:cNvSpPr/>
      </dsp:nvSpPr>
      <dsp:spPr>
        <a:xfrm>
          <a:off x="3364410" y="854980"/>
          <a:ext cx="1138072" cy="1138072"/>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s-CL" sz="1100" kern="1200" dirty="0" smtClean="0"/>
            <a:t>Visión</a:t>
          </a:r>
          <a:endParaRPr lang="es-CL" sz="1100" kern="1200" dirty="0"/>
        </a:p>
      </dsp:txBody>
      <dsp:txXfrm>
        <a:off x="3531077" y="1021647"/>
        <a:ext cx="804738" cy="804738"/>
      </dsp:txXfrm>
    </dsp:sp>
    <dsp:sp modelId="{939F0660-7AE0-481B-AF14-B072226841A0}">
      <dsp:nvSpPr>
        <dsp:cNvPr id="0" name=""/>
        <dsp:cNvSpPr/>
      </dsp:nvSpPr>
      <dsp:spPr>
        <a:xfrm rot="5400000">
          <a:off x="3782161" y="2077883"/>
          <a:ext cx="302570" cy="384099"/>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s-CL" sz="900" kern="1200"/>
        </a:p>
      </dsp:txBody>
      <dsp:txXfrm>
        <a:off x="3827547" y="2109318"/>
        <a:ext cx="211799" cy="230459"/>
      </dsp:txXfrm>
    </dsp:sp>
    <dsp:sp modelId="{E2617A64-C0D3-4DFE-92C9-C9036DF4473E}">
      <dsp:nvSpPr>
        <dsp:cNvPr id="0" name=""/>
        <dsp:cNvSpPr/>
      </dsp:nvSpPr>
      <dsp:spPr>
        <a:xfrm>
          <a:off x="3364410" y="2563940"/>
          <a:ext cx="1138072" cy="1138072"/>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s-CL" sz="1100" kern="1200" dirty="0" smtClean="0"/>
            <a:t>Misión </a:t>
          </a:r>
          <a:endParaRPr lang="es-CL" sz="1100" kern="1200" dirty="0"/>
        </a:p>
      </dsp:txBody>
      <dsp:txXfrm>
        <a:off x="3531077" y="2730607"/>
        <a:ext cx="804738" cy="804738"/>
      </dsp:txXfrm>
    </dsp:sp>
    <dsp:sp modelId="{59BA3EA3-DA10-4BEE-B6D2-0C2536078A76}">
      <dsp:nvSpPr>
        <dsp:cNvPr id="0" name=""/>
        <dsp:cNvSpPr/>
      </dsp:nvSpPr>
      <dsp:spPr>
        <a:xfrm rot="9000000">
          <a:off x="3049576" y="3363885"/>
          <a:ext cx="302570" cy="384099"/>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s-CL" sz="900" kern="1200"/>
        </a:p>
      </dsp:txBody>
      <dsp:txXfrm rot="10800000">
        <a:off x="3134266" y="3418012"/>
        <a:ext cx="211799" cy="230459"/>
      </dsp:txXfrm>
    </dsp:sp>
    <dsp:sp modelId="{D0F724D3-5252-48B4-9804-ADF4DFFB0F3E}">
      <dsp:nvSpPr>
        <dsp:cNvPr id="0" name=""/>
        <dsp:cNvSpPr/>
      </dsp:nvSpPr>
      <dsp:spPr>
        <a:xfrm>
          <a:off x="1884407" y="3418420"/>
          <a:ext cx="1138072" cy="1138072"/>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s-CL" sz="1100" kern="1200" dirty="0" smtClean="0"/>
            <a:t>Objetivos </a:t>
          </a:r>
          <a:endParaRPr lang="es-CL" sz="1100" kern="1200" dirty="0"/>
        </a:p>
      </dsp:txBody>
      <dsp:txXfrm>
        <a:off x="2051074" y="3585087"/>
        <a:ext cx="804738" cy="804738"/>
      </dsp:txXfrm>
    </dsp:sp>
    <dsp:sp modelId="{88BC8BBF-B99B-4C74-9C06-3B38002B3A3B}">
      <dsp:nvSpPr>
        <dsp:cNvPr id="0" name=""/>
        <dsp:cNvSpPr/>
      </dsp:nvSpPr>
      <dsp:spPr>
        <a:xfrm rot="12600000">
          <a:off x="1569573" y="3372448"/>
          <a:ext cx="302570" cy="384099"/>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s-CL" sz="900" kern="1200"/>
        </a:p>
      </dsp:txBody>
      <dsp:txXfrm rot="10800000">
        <a:off x="1654263" y="3471961"/>
        <a:ext cx="211799" cy="230459"/>
      </dsp:txXfrm>
    </dsp:sp>
    <dsp:sp modelId="{9D4DA93D-60EE-42F3-9BB1-557BFEA4654C}">
      <dsp:nvSpPr>
        <dsp:cNvPr id="0" name=""/>
        <dsp:cNvSpPr/>
      </dsp:nvSpPr>
      <dsp:spPr>
        <a:xfrm>
          <a:off x="404405" y="2563940"/>
          <a:ext cx="1138072" cy="1138072"/>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s-CL" sz="1100" kern="1200" dirty="0" smtClean="0"/>
            <a:t>Diagnóstico </a:t>
          </a:r>
          <a:endParaRPr lang="es-CL" sz="1100" kern="1200" dirty="0"/>
        </a:p>
      </dsp:txBody>
      <dsp:txXfrm>
        <a:off x="571072" y="2730607"/>
        <a:ext cx="804738" cy="804738"/>
      </dsp:txXfrm>
    </dsp:sp>
    <dsp:sp modelId="{52CD8057-B07C-4E28-BE7E-CBF5F7643051}">
      <dsp:nvSpPr>
        <dsp:cNvPr id="0" name=""/>
        <dsp:cNvSpPr/>
      </dsp:nvSpPr>
      <dsp:spPr>
        <a:xfrm rot="16200000">
          <a:off x="822156" y="2095010"/>
          <a:ext cx="302570" cy="384099"/>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s-CL" sz="900" kern="1200"/>
        </a:p>
      </dsp:txBody>
      <dsp:txXfrm>
        <a:off x="867542" y="2217216"/>
        <a:ext cx="211799" cy="230459"/>
      </dsp:txXfrm>
    </dsp:sp>
    <dsp:sp modelId="{47925A2B-7FD5-49E7-BEAA-8562D1E4A1A0}">
      <dsp:nvSpPr>
        <dsp:cNvPr id="0" name=""/>
        <dsp:cNvSpPr/>
      </dsp:nvSpPr>
      <dsp:spPr>
        <a:xfrm>
          <a:off x="404405" y="854980"/>
          <a:ext cx="1138072" cy="1138072"/>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s-CL" sz="1100" kern="1200" dirty="0" smtClean="0"/>
            <a:t>Metas</a:t>
          </a:r>
          <a:endParaRPr lang="es-CL" sz="1100" kern="1200" dirty="0"/>
        </a:p>
      </dsp:txBody>
      <dsp:txXfrm>
        <a:off x="571072" y="1021647"/>
        <a:ext cx="804738" cy="804738"/>
      </dsp:txXfrm>
    </dsp:sp>
    <dsp:sp modelId="{13513903-14BA-42E1-9D5E-026E114EF683}">
      <dsp:nvSpPr>
        <dsp:cNvPr id="0" name=""/>
        <dsp:cNvSpPr/>
      </dsp:nvSpPr>
      <dsp:spPr>
        <a:xfrm rot="19800000">
          <a:off x="1554741" y="809008"/>
          <a:ext cx="302570" cy="384099"/>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s-CL" sz="900" kern="1200"/>
        </a:p>
      </dsp:txBody>
      <dsp:txXfrm>
        <a:off x="1560822" y="908521"/>
        <a:ext cx="211799" cy="2304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5D2BFD-B294-4867-9D83-EA9CAFEE49B2}">
      <dsp:nvSpPr>
        <dsp:cNvPr id="0" name=""/>
        <dsp:cNvSpPr/>
      </dsp:nvSpPr>
      <dsp:spPr>
        <a:xfrm>
          <a:off x="1738255" y="69641"/>
          <a:ext cx="1430377" cy="1430377"/>
        </a:xfrm>
        <a:prstGeom prst="ellipse">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s-CL" sz="1200" kern="1200" dirty="0" smtClean="0"/>
            <a:t>Diagnóstico</a:t>
          </a:r>
          <a:endParaRPr lang="es-CL" sz="1200" kern="1200" dirty="0"/>
        </a:p>
      </dsp:txBody>
      <dsp:txXfrm>
        <a:off x="1947729" y="279115"/>
        <a:ext cx="1011429" cy="1011429"/>
      </dsp:txXfrm>
    </dsp:sp>
    <dsp:sp modelId="{4E7FAF1A-4D39-4712-85DB-A47321797B3B}">
      <dsp:nvSpPr>
        <dsp:cNvPr id="0" name=""/>
        <dsp:cNvSpPr/>
      </dsp:nvSpPr>
      <dsp:spPr>
        <a:xfrm rot="2160000">
          <a:off x="3123328" y="1168136"/>
          <a:ext cx="379834" cy="48275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s-CL" sz="1200" kern="1200"/>
        </a:p>
      </dsp:txBody>
      <dsp:txXfrm>
        <a:off x="3134209" y="1231197"/>
        <a:ext cx="265884" cy="289652"/>
      </dsp:txXfrm>
    </dsp:sp>
    <dsp:sp modelId="{D9EA8DC5-04A4-4F56-896D-F633B7361F86}">
      <dsp:nvSpPr>
        <dsp:cNvPr id="0" name=""/>
        <dsp:cNvSpPr/>
      </dsp:nvSpPr>
      <dsp:spPr>
        <a:xfrm>
          <a:off x="3475252" y="1331643"/>
          <a:ext cx="1430377" cy="1430377"/>
        </a:xfrm>
        <a:prstGeom prst="ellipse">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s-CL" sz="1200" kern="1200" dirty="0" smtClean="0"/>
            <a:t>Metas efectividad</a:t>
          </a:r>
          <a:endParaRPr lang="es-CL" sz="1200" kern="1200" dirty="0"/>
        </a:p>
      </dsp:txBody>
      <dsp:txXfrm>
        <a:off x="3684726" y="1541117"/>
        <a:ext cx="1011429" cy="1011429"/>
      </dsp:txXfrm>
    </dsp:sp>
    <dsp:sp modelId="{0A9A6605-94F2-4046-B958-0FEDCF53059D}">
      <dsp:nvSpPr>
        <dsp:cNvPr id="0" name=""/>
        <dsp:cNvSpPr/>
      </dsp:nvSpPr>
      <dsp:spPr>
        <a:xfrm rot="6480000">
          <a:off x="3672108" y="2816213"/>
          <a:ext cx="379834" cy="48275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s-CL" sz="1200" kern="1200"/>
        </a:p>
      </dsp:txBody>
      <dsp:txXfrm rot="10800000">
        <a:off x="3746689" y="2858577"/>
        <a:ext cx="265884" cy="289652"/>
      </dsp:txXfrm>
    </dsp:sp>
    <dsp:sp modelId="{B163654B-FE77-499B-A07D-359AA64F3FCB}">
      <dsp:nvSpPr>
        <dsp:cNvPr id="0" name=""/>
        <dsp:cNvSpPr/>
      </dsp:nvSpPr>
      <dsp:spPr>
        <a:xfrm>
          <a:off x="2811778" y="3373606"/>
          <a:ext cx="1430377" cy="1430377"/>
        </a:xfrm>
        <a:prstGeom prst="ellipse">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s-CL" sz="1200" kern="1200" dirty="0" smtClean="0"/>
            <a:t>Objetivos</a:t>
          </a:r>
          <a:endParaRPr lang="es-CL" sz="1200" kern="1200" dirty="0"/>
        </a:p>
      </dsp:txBody>
      <dsp:txXfrm>
        <a:off x="3021252" y="3583080"/>
        <a:ext cx="1011429" cy="1011429"/>
      </dsp:txXfrm>
    </dsp:sp>
    <dsp:sp modelId="{A6124D5A-9623-48D1-B56C-D3DA28EDC4C8}">
      <dsp:nvSpPr>
        <dsp:cNvPr id="0" name=""/>
        <dsp:cNvSpPr/>
      </dsp:nvSpPr>
      <dsp:spPr>
        <a:xfrm rot="10800000">
          <a:off x="2274276" y="3847418"/>
          <a:ext cx="379834" cy="48275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s-CL" sz="1200" kern="1200"/>
        </a:p>
      </dsp:txBody>
      <dsp:txXfrm rot="10800000">
        <a:off x="2388226" y="3943968"/>
        <a:ext cx="265884" cy="289652"/>
      </dsp:txXfrm>
    </dsp:sp>
    <dsp:sp modelId="{11C85BC9-9648-4D9F-B5AF-3DCD6404B13A}">
      <dsp:nvSpPr>
        <dsp:cNvPr id="0" name=""/>
        <dsp:cNvSpPr/>
      </dsp:nvSpPr>
      <dsp:spPr>
        <a:xfrm>
          <a:off x="664732" y="3373606"/>
          <a:ext cx="1430377" cy="1430377"/>
        </a:xfrm>
        <a:prstGeom prst="ellipse">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s-CL" sz="1200" kern="1200" dirty="0" smtClean="0"/>
            <a:t>Acciones</a:t>
          </a:r>
          <a:endParaRPr lang="es-CL" sz="1200" kern="1200" dirty="0"/>
        </a:p>
      </dsp:txBody>
      <dsp:txXfrm>
        <a:off x="874206" y="3583080"/>
        <a:ext cx="1011429" cy="1011429"/>
      </dsp:txXfrm>
    </dsp:sp>
    <dsp:sp modelId="{7165D49B-941F-4E4E-BA81-8876C43DA07D}">
      <dsp:nvSpPr>
        <dsp:cNvPr id="0" name=""/>
        <dsp:cNvSpPr/>
      </dsp:nvSpPr>
      <dsp:spPr>
        <a:xfrm rot="15120000">
          <a:off x="861588" y="2836661"/>
          <a:ext cx="379834" cy="48275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s-CL" sz="1200" kern="1200"/>
        </a:p>
      </dsp:txBody>
      <dsp:txXfrm rot="10800000">
        <a:off x="936169" y="2987397"/>
        <a:ext cx="265884" cy="289652"/>
      </dsp:txXfrm>
    </dsp:sp>
    <dsp:sp modelId="{8F49C9E6-A055-4AFA-BED1-F397BBB6FCF4}">
      <dsp:nvSpPr>
        <dsp:cNvPr id="0" name=""/>
        <dsp:cNvSpPr/>
      </dsp:nvSpPr>
      <dsp:spPr>
        <a:xfrm>
          <a:off x="1258" y="1331643"/>
          <a:ext cx="1430377" cy="1430377"/>
        </a:xfrm>
        <a:prstGeom prst="ellipse">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s-CL" sz="1200" kern="1200" dirty="0" smtClean="0"/>
            <a:t>Responsables/Tiempos</a:t>
          </a:r>
          <a:endParaRPr lang="es-CL" sz="1200" kern="1200" dirty="0"/>
        </a:p>
      </dsp:txBody>
      <dsp:txXfrm>
        <a:off x="210732" y="1541117"/>
        <a:ext cx="1011429" cy="1011429"/>
      </dsp:txXfrm>
    </dsp:sp>
    <dsp:sp modelId="{F7C7B987-6D19-477A-8E6C-450E935AA7FA}">
      <dsp:nvSpPr>
        <dsp:cNvPr id="0" name=""/>
        <dsp:cNvSpPr/>
      </dsp:nvSpPr>
      <dsp:spPr>
        <a:xfrm rot="19440000">
          <a:off x="1386331" y="1180773"/>
          <a:ext cx="379834" cy="48275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s-CL" sz="1200" kern="1200"/>
        </a:p>
      </dsp:txBody>
      <dsp:txXfrm>
        <a:off x="1397212" y="1310812"/>
        <a:ext cx="265884" cy="289652"/>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579E8B-0377-4A28-93D0-DF082CBA6535}" type="datetimeFigureOut">
              <a:rPr lang="es-CL" smtClean="0"/>
              <a:pPr/>
              <a:t>01-08-2011</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1797EC-1404-4581-8BA1-1B7332888A23}" type="slidenum">
              <a:rPr lang="es-CL" smtClean="0"/>
              <a:pPr/>
              <a:t>‹Nº›</a:t>
            </a:fld>
            <a:endParaRPr lang="es-CL"/>
          </a:p>
        </p:txBody>
      </p:sp>
    </p:spTree>
    <p:extLst>
      <p:ext uri="{BB962C8B-B14F-4D97-AF65-F5344CB8AC3E}">
        <p14:creationId xmlns:p14="http://schemas.microsoft.com/office/powerpoint/2010/main" val="867962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0C1797EC-1404-4581-8BA1-1B7332888A23}" type="slidenum">
              <a:rPr lang="es-CL" smtClean="0"/>
              <a:pPr/>
              <a:t>1</a:t>
            </a:fld>
            <a:endParaRPr lang="es-CL"/>
          </a:p>
        </p:txBody>
      </p:sp>
    </p:spTree>
    <p:extLst>
      <p:ext uri="{BB962C8B-B14F-4D97-AF65-F5344CB8AC3E}">
        <p14:creationId xmlns:p14="http://schemas.microsoft.com/office/powerpoint/2010/main" val="1209120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CL" sz="1200" kern="1200" dirty="0" smtClean="0">
                <a:solidFill>
                  <a:schemeClr val="tx1"/>
                </a:solidFill>
                <a:effectLst/>
                <a:latin typeface="+mn-lt"/>
                <a:ea typeface="+mn-ea"/>
                <a:cs typeface="+mn-cs"/>
              </a:rPr>
              <a:t>1.- Las prácticas de planificación normativa en curso, han otorgado al término "proyecto" una connotación programática. Lo que es necesario dejar en claro es que, en su fundamento, el proyecto es de naturaleza filosófica y política, y solo posteriormente es programático. </a:t>
            </a:r>
          </a:p>
          <a:p>
            <a:r>
              <a:rPr lang="es-CL" sz="1200" kern="1200" dirty="0" smtClean="0">
                <a:solidFill>
                  <a:schemeClr val="tx1"/>
                </a:solidFill>
                <a:effectLst/>
                <a:latin typeface="+mn-lt"/>
                <a:ea typeface="+mn-ea"/>
                <a:cs typeface="+mn-cs"/>
              </a:rPr>
              <a:t>2.- PROYECTAR:</a:t>
            </a:r>
            <a:r>
              <a:rPr lang="es-CL" sz="1200" kern="1200" baseline="0" dirty="0" smtClean="0">
                <a:solidFill>
                  <a:schemeClr val="tx1"/>
                </a:solidFill>
                <a:effectLst/>
                <a:latin typeface="+mn-lt"/>
                <a:ea typeface="+mn-ea"/>
                <a:cs typeface="+mn-cs"/>
              </a:rPr>
              <a:t> </a:t>
            </a:r>
            <a:r>
              <a:rPr lang="es-CL" sz="1200" kern="1200" dirty="0" smtClean="0">
                <a:solidFill>
                  <a:schemeClr val="tx1"/>
                </a:solidFill>
                <a:effectLst/>
                <a:latin typeface="+mn-lt"/>
                <a:ea typeface="+mn-ea"/>
                <a:cs typeface="+mn-cs"/>
              </a:rPr>
              <a:t>Idear, disponer o proponer un plan para ejecutar algo.</a:t>
            </a:r>
          </a:p>
          <a:p>
            <a:r>
              <a:rPr lang="es-CL" sz="1200" kern="1200" dirty="0" smtClean="0">
                <a:solidFill>
                  <a:schemeClr val="tx1"/>
                </a:solidFill>
                <a:effectLst/>
                <a:latin typeface="+mn-lt"/>
                <a:ea typeface="+mn-ea"/>
                <a:cs typeface="+mn-cs"/>
              </a:rPr>
              <a:t>3.-</a:t>
            </a:r>
            <a:r>
              <a:rPr lang="es-CL" sz="1200" kern="1200" baseline="0" dirty="0" smtClean="0">
                <a:solidFill>
                  <a:schemeClr val="tx1"/>
                </a:solidFill>
                <a:effectLst/>
                <a:latin typeface="+mn-lt"/>
                <a:ea typeface="+mn-ea"/>
                <a:cs typeface="+mn-cs"/>
              </a:rPr>
              <a:t> </a:t>
            </a:r>
            <a:r>
              <a:rPr lang="es-CL" sz="1200" kern="1200" dirty="0" smtClean="0">
                <a:solidFill>
                  <a:schemeClr val="tx1"/>
                </a:solidFill>
                <a:effectLst/>
                <a:latin typeface="+mn-lt"/>
                <a:ea typeface="+mn-ea"/>
                <a:cs typeface="+mn-cs"/>
              </a:rPr>
              <a:t>García Huidobro(1982), por su parte, plantea que proyecto es "la acción coordinada y organizada de un conjunto de personas, en la prosecución de una finalidad compartida"</a:t>
            </a:r>
          </a:p>
          <a:p>
            <a:endParaRPr lang="es-CL" dirty="0"/>
          </a:p>
        </p:txBody>
      </p:sp>
      <p:sp>
        <p:nvSpPr>
          <p:cNvPr id="4" name="3 Marcador de número de diapositiva"/>
          <p:cNvSpPr>
            <a:spLocks noGrp="1"/>
          </p:cNvSpPr>
          <p:nvPr>
            <p:ph type="sldNum" sz="quarter" idx="10"/>
          </p:nvPr>
        </p:nvSpPr>
        <p:spPr/>
        <p:txBody>
          <a:bodyPr/>
          <a:lstStyle/>
          <a:p>
            <a:fld id="{0C1797EC-1404-4581-8BA1-1B7332888A23}" type="slidenum">
              <a:rPr lang="es-CL" smtClean="0"/>
              <a:pPr/>
              <a:t>5</a:t>
            </a:fld>
            <a:endParaRPr lang="es-CL"/>
          </a:p>
        </p:txBody>
      </p:sp>
    </p:spTree>
    <p:extLst>
      <p:ext uri="{BB962C8B-B14F-4D97-AF65-F5344CB8AC3E}">
        <p14:creationId xmlns:p14="http://schemas.microsoft.com/office/powerpoint/2010/main" val="18430894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0C1797EC-1404-4581-8BA1-1B7332888A23}" type="slidenum">
              <a:rPr lang="es-CL" smtClean="0"/>
              <a:pPr/>
              <a:t>7</a:t>
            </a:fld>
            <a:endParaRPr lang="es-CL"/>
          </a:p>
        </p:txBody>
      </p:sp>
    </p:spTree>
    <p:extLst>
      <p:ext uri="{BB962C8B-B14F-4D97-AF65-F5344CB8AC3E}">
        <p14:creationId xmlns:p14="http://schemas.microsoft.com/office/powerpoint/2010/main" val="287777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L" b="1" i="1" dirty="0" smtClean="0"/>
              <a:t>El Proyecto Educativo Institucional </a:t>
            </a:r>
            <a:r>
              <a:rPr lang="es-CL" dirty="0" smtClean="0"/>
              <a:t>(PEI) es entonces el instrumento que orienta todos los procesos que ocurren en un establecimiento educacional, clarifica a los actores las metas de mejoramiento, da sentido y racionalidad a la gestión para el mediano o largo plazo, permite la toma de decisiones pedagógicas y curriculares, articula los proyectos y acciones innovadoras en torno al aprendizaje y la formación de los alumnos, en resumen, ordena las grandes tareas en torno a objetivos compartidos.</a:t>
            </a:r>
          </a:p>
          <a:p>
            <a:pPr marL="0" marR="0" indent="0" algn="l" defTabSz="914400" rtl="0" eaLnBrk="1" fontAlgn="auto" latinLnBrk="0" hangingPunct="1">
              <a:lnSpc>
                <a:spcPct val="100000"/>
              </a:lnSpc>
              <a:spcBef>
                <a:spcPts val="0"/>
              </a:spcBef>
              <a:spcAft>
                <a:spcPts val="0"/>
              </a:spcAft>
              <a:buClrTx/>
              <a:buSzTx/>
              <a:buFontTx/>
              <a:buNone/>
              <a:tabLst/>
              <a:defRPr/>
            </a:pPr>
            <a:endParaRPr lang="es-CL"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CL" sz="1200" kern="1200" dirty="0" smtClean="0">
                <a:solidFill>
                  <a:schemeClr val="tx1"/>
                </a:solidFill>
                <a:effectLst/>
                <a:latin typeface="+mn-lt"/>
                <a:ea typeface="+mn-ea"/>
                <a:cs typeface="+mn-cs"/>
              </a:rPr>
              <a:t>1.- El Proyecto Educativo Institucional es un instrumento orientador de la gestión institucional que contiene, en forma explícita, principios y objetivos de orden filosófico, político y técnico que permiten programar la acción educativa otorgándole carácter, dirección, sentido e integración.</a:t>
            </a:r>
          </a:p>
          <a:p>
            <a:r>
              <a:rPr lang="es-CL" sz="1200" kern="1200" dirty="0" smtClean="0">
                <a:solidFill>
                  <a:schemeClr val="tx1"/>
                </a:solidFill>
                <a:effectLst/>
                <a:latin typeface="+mn-lt"/>
                <a:ea typeface="+mn-ea"/>
                <a:cs typeface="+mn-cs"/>
              </a:rPr>
              <a:t>Tiene como finalidad el mejoramiento progresivo de los procesos de aprendizaje. En este sentido, parte de un conocimiento cabal de la realidad institucional y de una perspectiva de cambio, tomando en consideración las demandas de su entorno y contando con una visión adecuada de futuro, proyecta una estrategia de cambio.</a:t>
            </a:r>
          </a:p>
          <a:p>
            <a:r>
              <a:rPr lang="es-CL" sz="1200" kern="1200" dirty="0" smtClean="0">
                <a:solidFill>
                  <a:schemeClr val="tx1"/>
                </a:solidFill>
                <a:effectLst/>
                <a:latin typeface="+mn-lt"/>
                <a:ea typeface="+mn-ea"/>
                <a:cs typeface="+mn-cs"/>
              </a:rPr>
              <a:t> </a:t>
            </a:r>
          </a:p>
          <a:p>
            <a:r>
              <a:rPr lang="es-CL" sz="1200" kern="1200" dirty="0" smtClean="0">
                <a:solidFill>
                  <a:schemeClr val="tx1"/>
                </a:solidFill>
                <a:effectLst/>
                <a:latin typeface="+mn-lt"/>
                <a:ea typeface="+mn-ea"/>
                <a:cs typeface="+mn-cs"/>
              </a:rPr>
              <a:t>La División de Educación General del Ministerio de Educación, lo define como sigue:</a:t>
            </a:r>
          </a:p>
          <a:p>
            <a:pPr lvl="0" fontAlgn="base"/>
            <a:r>
              <a:rPr lang="es-CL" sz="1200" u="none" strike="noStrike" kern="1200" dirty="0" smtClean="0">
                <a:solidFill>
                  <a:schemeClr val="tx1"/>
                </a:solidFill>
                <a:effectLst/>
                <a:latin typeface="+mn-lt"/>
                <a:ea typeface="+mn-ea"/>
                <a:cs typeface="+mn-cs"/>
              </a:rPr>
              <a:t>Proyecto Educativo Institucional "es un instrumento técnico y político que orienta el quehacer del establecimiento escolar, explicitando su propuesta educacional y especificando los medios que se pondrán en marcha para realizarla".</a:t>
            </a:r>
          </a:p>
          <a:p>
            <a:r>
              <a:rPr lang="es-CL" sz="1200" kern="1200" dirty="0" smtClean="0">
                <a:solidFill>
                  <a:schemeClr val="tx1"/>
                </a:solidFill>
                <a:effectLst/>
                <a:latin typeface="+mn-lt"/>
                <a:ea typeface="+mn-ea"/>
                <a:cs typeface="+mn-cs"/>
              </a:rPr>
              <a:t>19 MINISTERIO DE EDUCACION "Guía de apoyo para la elaboración del Proyecto Educativo Institucional del establecimiento" División de Educación General /División de Planificación y Presupuesto, MINEDUC, Santiago, Agosto 1995, </a:t>
            </a:r>
            <a:r>
              <a:rPr lang="es-CL" sz="1200" kern="1200" dirty="0" err="1" smtClean="0">
                <a:solidFill>
                  <a:schemeClr val="tx1"/>
                </a:solidFill>
                <a:effectLst/>
                <a:latin typeface="+mn-lt"/>
                <a:ea typeface="+mn-ea"/>
                <a:cs typeface="+mn-cs"/>
              </a:rPr>
              <a:t>pp</a:t>
            </a:r>
            <a:r>
              <a:rPr lang="es-CL" sz="1200" kern="1200" dirty="0" smtClean="0">
                <a:solidFill>
                  <a:schemeClr val="tx1"/>
                </a:solidFill>
                <a:effectLst/>
                <a:latin typeface="+mn-lt"/>
                <a:ea typeface="+mn-ea"/>
                <a:cs typeface="+mn-cs"/>
              </a:rPr>
              <a:t> 5.</a:t>
            </a:r>
          </a:p>
          <a:p>
            <a:r>
              <a:rPr lang="es-ES_tradnl" sz="1800" kern="1200" dirty="0" smtClean="0">
                <a:solidFill>
                  <a:schemeClr val="tx1"/>
                </a:solidFill>
                <a:effectLst/>
                <a:latin typeface="+mn-lt"/>
                <a:ea typeface="+mn-ea"/>
                <a:cs typeface="+mn-cs"/>
              </a:rPr>
              <a:t> </a:t>
            </a:r>
            <a:endParaRPr lang="es-CL" sz="18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CL" dirty="0" smtClean="0"/>
          </a:p>
          <a:p>
            <a:r>
              <a:rPr lang="es-CL" dirty="0" smtClean="0"/>
              <a:t>Nombre: ¿Cuál es el nombre sugerente que nos da identidad como escuela, centro, conservatorio, liceo?</a:t>
            </a:r>
          </a:p>
          <a:p>
            <a:pPr marL="0" marR="0" indent="0" algn="l" defTabSz="914400" rtl="0" eaLnBrk="1" fontAlgn="auto" latinLnBrk="0" hangingPunct="1">
              <a:lnSpc>
                <a:spcPct val="100000"/>
              </a:lnSpc>
              <a:spcBef>
                <a:spcPts val="0"/>
              </a:spcBef>
              <a:spcAft>
                <a:spcPts val="0"/>
              </a:spcAft>
              <a:buClrTx/>
              <a:buSzTx/>
              <a:buFontTx/>
              <a:buNone/>
              <a:tabLst/>
              <a:defRPr/>
            </a:pPr>
            <a:r>
              <a:rPr lang="es-CL" dirty="0" smtClean="0"/>
              <a:t>Misión: ¿Qué nos identifica como escuela en particular? ¿Quiénes somos como unidad educativa y qué nos distingue de otras? ¿Cuál es la razón de la existencia de nuestra escuela? ¿A qué nos comprometernos a partir de nuestra realidad y en torno a la visión? ¿Cuál es la direccionalidad y orientación educativa que propone nuestro colegio? ¿Con qué diseño curricular orientaremos nuestro trabajo? ¿Qué tipo de acción pedagógica orientará lo métodos de enseñanza para lograr aprendizajes en nuestros alumnos?</a:t>
            </a:r>
          </a:p>
          <a:p>
            <a:endParaRPr lang="es-CL" dirty="0" smtClean="0"/>
          </a:p>
          <a:p>
            <a:endParaRPr lang="es-CL" dirty="0" smtClean="0"/>
          </a:p>
          <a:p>
            <a:r>
              <a:rPr lang="es-CL" dirty="0" smtClean="0"/>
              <a:t>Visión ¿Hacia dónde vamos según las políticas educacionales? ¿Cuáles sor nuestros desafíos para las exigencias del futuro? ¿Qué nos demanda nuestra sociedad? ¿Cuál es la demanda de nuestra comuna para su crecimiento y desarrollo? ¿Qué querernos obtener con la educación de las nuevas generaciones de alumnos? ¿Qué nos proponemos?</a:t>
            </a:r>
          </a:p>
          <a:p>
            <a:r>
              <a:rPr lang="es-CL" dirty="0" smtClean="0"/>
              <a:t>Objetivos</a:t>
            </a:r>
          </a:p>
          <a:p>
            <a:r>
              <a:rPr lang="es-CL" dirty="0" smtClean="0"/>
              <a:t>Diagnóstico</a:t>
            </a:r>
          </a:p>
          <a:p>
            <a:r>
              <a:rPr lang="es-CL" dirty="0" smtClean="0"/>
              <a:t>Metas</a:t>
            </a:r>
          </a:p>
          <a:p>
            <a:endParaRPr lang="es-CL" dirty="0" smtClean="0"/>
          </a:p>
          <a:p>
            <a:endParaRPr lang="es-CL" dirty="0"/>
          </a:p>
        </p:txBody>
      </p:sp>
      <p:sp>
        <p:nvSpPr>
          <p:cNvPr id="4" name="3 Marcador de número de diapositiva"/>
          <p:cNvSpPr>
            <a:spLocks noGrp="1"/>
          </p:cNvSpPr>
          <p:nvPr>
            <p:ph type="sldNum" sz="quarter" idx="10"/>
          </p:nvPr>
        </p:nvSpPr>
        <p:spPr/>
        <p:txBody>
          <a:bodyPr/>
          <a:lstStyle/>
          <a:p>
            <a:fld id="{0C1797EC-1404-4581-8BA1-1B7332888A23}" type="slidenum">
              <a:rPr lang="es-CL" smtClean="0"/>
              <a:pPr/>
              <a:t>8</a:t>
            </a:fld>
            <a:endParaRPr lang="es-CL"/>
          </a:p>
        </p:txBody>
      </p:sp>
    </p:spTree>
    <p:extLst>
      <p:ext uri="{BB962C8B-B14F-4D97-AF65-F5344CB8AC3E}">
        <p14:creationId xmlns:p14="http://schemas.microsoft.com/office/powerpoint/2010/main" val="27772297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L" sz="1200" kern="1200" dirty="0" smtClean="0">
                <a:solidFill>
                  <a:schemeClr val="tx1"/>
                </a:solidFill>
                <a:effectLst/>
                <a:latin typeface="+mn-lt"/>
                <a:ea typeface="+mn-ea"/>
                <a:cs typeface="+mn-cs"/>
              </a:rPr>
              <a:t>Para que este Proyecto Educativo sea realmente significativo y tenga presencia en las políticas educativas de la Comuna, tiene que tener la capacidad de recoger las demandas y las expectativas de todos los miembros de la comunidad escolar, y recoger, asimismo, las demandas y expectativas de la población del sector en que está inmersa la escuela.</a:t>
            </a:r>
          </a:p>
          <a:p>
            <a:endParaRPr lang="es-CL"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CL" sz="1200" kern="1200" dirty="0" smtClean="0">
                <a:solidFill>
                  <a:schemeClr val="tx1"/>
                </a:solidFill>
                <a:effectLst/>
                <a:latin typeface="+mn-lt"/>
                <a:ea typeface="+mn-ea"/>
                <a:cs typeface="+mn-cs"/>
              </a:rPr>
              <a:t>Por lo anterior, debe articular en sí, los distintos ámbitos o dimensiones en las cuales se desenvuelve la vida cotidiana en las escuelas, a saber: las acciones pedagógicas; las administrativas; las financieras; las organizativas; las sistémicas (que son aquellas que vinculan al establecimiento con otras instancias educacionales, es decir, con los Departamentos de Educación de la Municipalidad, con las Direcciones Provinciales, etc.); las convivenciales, que son aquellas que establecen </a:t>
            </a:r>
            <a:r>
              <a:rPr lang="es-CL" sz="1200" b="1" kern="1200" dirty="0" smtClean="0">
                <a:solidFill>
                  <a:schemeClr val="tx1"/>
                </a:solidFill>
                <a:effectLst/>
                <a:latin typeface="+mn-lt"/>
                <a:ea typeface="+mn-ea"/>
                <a:cs typeface="+mn-cs"/>
              </a:rPr>
              <a:t>los vínculos de comunicación entre las distintas personas que conviven en el espacio escolar; y las comunitarias que establecen la comunicación de la escuela con su entorno.</a:t>
            </a:r>
          </a:p>
          <a:p>
            <a:endParaRPr lang="es-CL" dirty="0"/>
          </a:p>
        </p:txBody>
      </p:sp>
      <p:sp>
        <p:nvSpPr>
          <p:cNvPr id="4" name="3 Marcador de número de diapositiva"/>
          <p:cNvSpPr>
            <a:spLocks noGrp="1"/>
          </p:cNvSpPr>
          <p:nvPr>
            <p:ph type="sldNum" sz="quarter" idx="10"/>
          </p:nvPr>
        </p:nvSpPr>
        <p:spPr/>
        <p:txBody>
          <a:bodyPr/>
          <a:lstStyle/>
          <a:p>
            <a:fld id="{0C1797EC-1404-4581-8BA1-1B7332888A23}" type="slidenum">
              <a:rPr lang="es-CL" smtClean="0"/>
              <a:pPr/>
              <a:t>9</a:t>
            </a:fld>
            <a:endParaRPr lang="es-CL"/>
          </a:p>
        </p:txBody>
      </p:sp>
    </p:spTree>
    <p:extLst>
      <p:ext uri="{BB962C8B-B14F-4D97-AF65-F5344CB8AC3E}">
        <p14:creationId xmlns:p14="http://schemas.microsoft.com/office/powerpoint/2010/main" val="3684044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L" dirty="0"/>
          </a:p>
        </p:txBody>
      </p:sp>
      <p:sp>
        <p:nvSpPr>
          <p:cNvPr id="4" name="3 Marcador de número de diapositiva"/>
          <p:cNvSpPr>
            <a:spLocks noGrp="1"/>
          </p:cNvSpPr>
          <p:nvPr>
            <p:ph type="sldNum" sz="quarter" idx="10"/>
          </p:nvPr>
        </p:nvSpPr>
        <p:spPr/>
        <p:txBody>
          <a:bodyPr/>
          <a:lstStyle/>
          <a:p>
            <a:fld id="{0C1797EC-1404-4581-8BA1-1B7332888A23}" type="slidenum">
              <a:rPr lang="es-CL" smtClean="0"/>
              <a:pPr/>
              <a:t>10</a:t>
            </a:fld>
            <a:endParaRPr lang="es-C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CL" dirty="0" smtClean="0"/>
              <a:t>Capacidad de soñar en conjunto…escuchar y tener la capacidad de</a:t>
            </a:r>
            <a:r>
              <a:rPr lang="es-CL" baseline="0" dirty="0" smtClean="0"/>
              <a:t> integrar los discursos. </a:t>
            </a:r>
            <a:endParaRPr lang="es-CL" dirty="0" smtClean="0"/>
          </a:p>
          <a:p>
            <a:r>
              <a:rPr lang="es-CL" dirty="0" smtClean="0"/>
              <a:t>Descentralización: </a:t>
            </a:r>
          </a:p>
          <a:p>
            <a:r>
              <a:rPr lang="es-CL" dirty="0" smtClean="0"/>
              <a:t>Autonomía: hacernos cargo de nuestras propias características.</a:t>
            </a:r>
            <a:r>
              <a:rPr lang="es-CL" baseline="0" dirty="0" smtClean="0"/>
              <a:t> </a:t>
            </a:r>
            <a:endParaRPr lang="es-CL" dirty="0" smtClean="0"/>
          </a:p>
          <a:p>
            <a:r>
              <a:rPr lang="es-CL" dirty="0" smtClean="0"/>
              <a:t>Autorreflexión</a:t>
            </a:r>
          </a:p>
          <a:p>
            <a:r>
              <a:rPr lang="es-CL" dirty="0" smtClean="0"/>
              <a:t>Comunicabilidad</a:t>
            </a:r>
          </a:p>
          <a:p>
            <a:r>
              <a:rPr lang="es-CL" dirty="0" smtClean="0"/>
              <a:t>Compromiso</a:t>
            </a:r>
          </a:p>
          <a:p>
            <a:r>
              <a:rPr lang="es-CL" dirty="0" smtClean="0"/>
              <a:t>Factibilidad</a:t>
            </a:r>
          </a:p>
          <a:p>
            <a:r>
              <a:rPr lang="es-CL" dirty="0" smtClean="0"/>
              <a:t>Democratización </a:t>
            </a:r>
          </a:p>
          <a:p>
            <a:r>
              <a:rPr lang="es-CL" dirty="0" smtClean="0"/>
              <a:t>El arte es de todos y para todos: equidad. Democratización</a:t>
            </a:r>
          </a:p>
          <a:p>
            <a:endParaRPr lang="es-CL" dirty="0"/>
          </a:p>
        </p:txBody>
      </p:sp>
      <p:sp>
        <p:nvSpPr>
          <p:cNvPr id="4" name="3 Marcador de número de diapositiva"/>
          <p:cNvSpPr>
            <a:spLocks noGrp="1"/>
          </p:cNvSpPr>
          <p:nvPr>
            <p:ph type="sldNum" sz="quarter" idx="10"/>
          </p:nvPr>
        </p:nvSpPr>
        <p:spPr/>
        <p:txBody>
          <a:bodyPr/>
          <a:lstStyle/>
          <a:p>
            <a:fld id="{0C1797EC-1404-4581-8BA1-1B7332888A23}" type="slidenum">
              <a:rPr lang="es-CL" smtClean="0"/>
              <a:pPr/>
              <a:t>12</a:t>
            </a:fld>
            <a:endParaRPr lang="es-CL"/>
          </a:p>
        </p:txBody>
      </p:sp>
    </p:spTree>
    <p:extLst>
      <p:ext uri="{BB962C8B-B14F-4D97-AF65-F5344CB8AC3E}">
        <p14:creationId xmlns:p14="http://schemas.microsoft.com/office/powerpoint/2010/main" val="22578828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0C1797EC-1404-4581-8BA1-1B7332888A23}" type="slidenum">
              <a:rPr lang="es-CL" smtClean="0"/>
              <a:pPr/>
              <a:t>13</a:t>
            </a:fld>
            <a:endParaRPr lang="es-CL"/>
          </a:p>
        </p:txBody>
      </p:sp>
    </p:spTree>
    <p:extLst>
      <p:ext uri="{BB962C8B-B14F-4D97-AF65-F5344CB8AC3E}">
        <p14:creationId xmlns:p14="http://schemas.microsoft.com/office/powerpoint/2010/main" val="29455345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0C1797EC-1404-4581-8BA1-1B7332888A23}" type="slidenum">
              <a:rPr lang="es-CL" smtClean="0"/>
              <a:pPr/>
              <a:t>14</a:t>
            </a:fld>
            <a:endParaRPr lang="es-CL"/>
          </a:p>
        </p:txBody>
      </p:sp>
    </p:spTree>
    <p:extLst>
      <p:ext uri="{BB962C8B-B14F-4D97-AF65-F5344CB8AC3E}">
        <p14:creationId xmlns:p14="http://schemas.microsoft.com/office/powerpoint/2010/main" val="1888494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8647B7A5-5BB2-467A-8297-245847ACDD46}" type="datetimeFigureOut">
              <a:rPr lang="es-CL" smtClean="0"/>
              <a:pPr/>
              <a:t>01-08-2011</a:t>
            </a:fld>
            <a:endParaRPr lang="es-CL"/>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CL"/>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526559F1-43B7-4596-82FF-B98FEAF3B86D}" type="slidenum">
              <a:rPr lang="es-CL" smtClean="0"/>
              <a:pPr/>
              <a:t>‹Nº›</a:t>
            </a:fld>
            <a:endParaRPr lang="es-CL"/>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647B7A5-5BB2-467A-8297-245847ACDD46}" type="datetimeFigureOut">
              <a:rPr lang="es-CL" smtClean="0"/>
              <a:pPr/>
              <a:t>01-08-2011</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526559F1-43B7-4596-82FF-B98FEAF3B86D}" type="slidenum">
              <a:rPr lang="es-CL" smtClean="0"/>
              <a:pPr/>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647B7A5-5BB2-467A-8297-245847ACDD46}" type="datetimeFigureOut">
              <a:rPr lang="es-CL" smtClean="0"/>
              <a:pPr/>
              <a:t>01-08-2011</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526559F1-43B7-4596-82FF-B98FEAF3B86D}" type="slidenum">
              <a:rPr lang="es-CL" smtClean="0"/>
              <a:pPr/>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8647B7A5-5BB2-467A-8297-245847ACDD46}" type="datetimeFigureOut">
              <a:rPr lang="es-CL" smtClean="0"/>
              <a:pPr/>
              <a:t>01-08-2011</a:t>
            </a:fld>
            <a:endParaRPr lang="es-CL"/>
          </a:p>
        </p:txBody>
      </p:sp>
      <p:sp>
        <p:nvSpPr>
          <p:cNvPr id="9" name="8 Marcador de número de diapositiva"/>
          <p:cNvSpPr>
            <a:spLocks noGrp="1"/>
          </p:cNvSpPr>
          <p:nvPr>
            <p:ph type="sldNum" sz="quarter" idx="15"/>
          </p:nvPr>
        </p:nvSpPr>
        <p:spPr/>
        <p:txBody>
          <a:bodyPr rtlCol="0"/>
          <a:lstStyle/>
          <a:p>
            <a:fld id="{526559F1-43B7-4596-82FF-B98FEAF3B86D}" type="slidenum">
              <a:rPr lang="es-CL" smtClean="0"/>
              <a:pPr/>
              <a:t>‹Nº›</a:t>
            </a:fld>
            <a:endParaRPr lang="es-CL"/>
          </a:p>
        </p:txBody>
      </p:sp>
      <p:sp>
        <p:nvSpPr>
          <p:cNvPr id="10" name="9 Marcador de pie de página"/>
          <p:cNvSpPr>
            <a:spLocks noGrp="1"/>
          </p:cNvSpPr>
          <p:nvPr>
            <p:ph type="ftr" sz="quarter" idx="16"/>
          </p:nvPr>
        </p:nvSpPr>
        <p:spPr/>
        <p:txBody>
          <a:bodyPr rtlCol="0"/>
          <a:lstStyle/>
          <a:p>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8647B7A5-5BB2-467A-8297-245847ACDD46}" type="datetimeFigureOut">
              <a:rPr lang="es-CL" smtClean="0"/>
              <a:pPr/>
              <a:t>01-08-2011</a:t>
            </a:fld>
            <a:endParaRPr lang="es-CL"/>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CL"/>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526559F1-43B7-4596-82FF-B98FEAF3B86D}" type="slidenum">
              <a:rPr lang="es-CL" smtClean="0"/>
              <a:pPr/>
              <a:t>‹Nº›</a:t>
            </a:fld>
            <a:endParaRPr lang="es-C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8647B7A5-5BB2-467A-8297-245847ACDD46}" type="datetimeFigureOut">
              <a:rPr lang="es-CL" smtClean="0"/>
              <a:pPr/>
              <a:t>01-08-2011</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526559F1-43B7-4596-82FF-B98FEAF3B86D}" type="slidenum">
              <a:rPr lang="es-CL" smtClean="0"/>
              <a:pPr/>
              <a:t>‹Nº›</a:t>
            </a:fld>
            <a:endParaRPr lang="es-CL"/>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8647B7A5-5BB2-467A-8297-245847ACDD46}" type="datetimeFigureOut">
              <a:rPr lang="es-CL" smtClean="0"/>
              <a:pPr/>
              <a:t>01-08-2011</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526559F1-43B7-4596-82FF-B98FEAF3B86D}" type="slidenum">
              <a:rPr lang="es-CL" smtClean="0"/>
              <a:pPr/>
              <a:t>‹Nº›</a:t>
            </a:fld>
            <a:endParaRPr lang="es-CL"/>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8647B7A5-5BB2-467A-8297-245847ACDD46}" type="datetimeFigureOut">
              <a:rPr lang="es-CL" smtClean="0"/>
              <a:pPr/>
              <a:t>01-08-2011</a:t>
            </a:fld>
            <a:endParaRPr lang="es-CL"/>
          </a:p>
        </p:txBody>
      </p:sp>
      <p:sp>
        <p:nvSpPr>
          <p:cNvPr id="7" name="6 Marcador de número de diapositiva"/>
          <p:cNvSpPr>
            <a:spLocks noGrp="1"/>
          </p:cNvSpPr>
          <p:nvPr>
            <p:ph type="sldNum" sz="quarter" idx="11"/>
          </p:nvPr>
        </p:nvSpPr>
        <p:spPr/>
        <p:txBody>
          <a:bodyPr rtlCol="0"/>
          <a:lstStyle/>
          <a:p>
            <a:fld id="{526559F1-43B7-4596-82FF-B98FEAF3B86D}" type="slidenum">
              <a:rPr lang="es-CL" smtClean="0"/>
              <a:pPr/>
              <a:t>‹Nº›</a:t>
            </a:fld>
            <a:endParaRPr lang="es-CL"/>
          </a:p>
        </p:txBody>
      </p:sp>
      <p:sp>
        <p:nvSpPr>
          <p:cNvPr id="8" name="7 Marcador de pie de página"/>
          <p:cNvSpPr>
            <a:spLocks noGrp="1"/>
          </p:cNvSpPr>
          <p:nvPr>
            <p:ph type="ftr" sz="quarter" idx="12"/>
          </p:nvPr>
        </p:nvSpPr>
        <p:spPr/>
        <p:txBody>
          <a:bodyPr rtlCol="0"/>
          <a:lstStyle/>
          <a:p>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647B7A5-5BB2-467A-8297-245847ACDD46}" type="datetimeFigureOut">
              <a:rPr lang="es-CL" smtClean="0"/>
              <a:pPr/>
              <a:t>01-08-2011</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526559F1-43B7-4596-82FF-B98FEAF3B86D}" type="slidenum">
              <a:rPr lang="es-CL" smtClean="0"/>
              <a:pPr/>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8647B7A5-5BB2-467A-8297-245847ACDD46}" type="datetimeFigureOut">
              <a:rPr lang="es-CL" smtClean="0"/>
              <a:pPr/>
              <a:t>01-08-2011</a:t>
            </a:fld>
            <a:endParaRPr lang="es-CL"/>
          </a:p>
        </p:txBody>
      </p:sp>
      <p:sp>
        <p:nvSpPr>
          <p:cNvPr id="22" name="21 Marcador de número de diapositiva"/>
          <p:cNvSpPr>
            <a:spLocks noGrp="1"/>
          </p:cNvSpPr>
          <p:nvPr>
            <p:ph type="sldNum" sz="quarter" idx="15"/>
          </p:nvPr>
        </p:nvSpPr>
        <p:spPr/>
        <p:txBody>
          <a:bodyPr rtlCol="0"/>
          <a:lstStyle/>
          <a:p>
            <a:fld id="{526559F1-43B7-4596-82FF-B98FEAF3B86D}" type="slidenum">
              <a:rPr lang="es-CL" smtClean="0"/>
              <a:pPr/>
              <a:t>‹Nº›</a:t>
            </a:fld>
            <a:endParaRPr lang="es-CL"/>
          </a:p>
        </p:txBody>
      </p:sp>
      <p:sp>
        <p:nvSpPr>
          <p:cNvPr id="23" name="22 Marcador de pie de página"/>
          <p:cNvSpPr>
            <a:spLocks noGrp="1"/>
          </p:cNvSpPr>
          <p:nvPr>
            <p:ph type="ftr" sz="quarter" idx="16"/>
          </p:nvPr>
        </p:nvSpPr>
        <p:spPr/>
        <p:txBody>
          <a:bodyPr rtlCol="0"/>
          <a:lstStyle/>
          <a:p>
            <a:endParaRPr lang="es-C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8647B7A5-5BB2-467A-8297-245847ACDD46}" type="datetimeFigureOut">
              <a:rPr lang="es-CL" smtClean="0"/>
              <a:pPr/>
              <a:t>01-08-2011</a:t>
            </a:fld>
            <a:endParaRPr lang="es-CL"/>
          </a:p>
        </p:txBody>
      </p:sp>
      <p:sp>
        <p:nvSpPr>
          <p:cNvPr id="18" name="17 Marcador de número de diapositiva"/>
          <p:cNvSpPr>
            <a:spLocks noGrp="1"/>
          </p:cNvSpPr>
          <p:nvPr>
            <p:ph type="sldNum" sz="quarter" idx="11"/>
          </p:nvPr>
        </p:nvSpPr>
        <p:spPr/>
        <p:txBody>
          <a:bodyPr rtlCol="0"/>
          <a:lstStyle/>
          <a:p>
            <a:fld id="{526559F1-43B7-4596-82FF-B98FEAF3B86D}" type="slidenum">
              <a:rPr lang="es-CL" smtClean="0"/>
              <a:pPr/>
              <a:t>‹Nº›</a:t>
            </a:fld>
            <a:endParaRPr lang="es-CL"/>
          </a:p>
        </p:txBody>
      </p:sp>
      <p:sp>
        <p:nvSpPr>
          <p:cNvPr id="21" name="20 Marcador de pie de página"/>
          <p:cNvSpPr>
            <a:spLocks noGrp="1"/>
          </p:cNvSpPr>
          <p:nvPr>
            <p:ph type="ftr" sz="quarter" idx="12"/>
          </p:nvPr>
        </p:nvSpPr>
        <p:spPr/>
        <p:txBody>
          <a:bodyPr rtlCol="0"/>
          <a:lstStyle/>
          <a:p>
            <a:endParaRPr lang="es-C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647B7A5-5BB2-467A-8297-245847ACDD46}" type="datetimeFigureOut">
              <a:rPr lang="es-CL" smtClean="0"/>
              <a:pPr/>
              <a:t>01-08-2011</a:t>
            </a:fld>
            <a:endParaRPr lang="es-CL"/>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CL"/>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26559F1-43B7-4596-82FF-B98FEAF3B86D}" type="slidenum">
              <a:rPr lang="es-CL" smtClean="0"/>
              <a:pPr/>
              <a:t>‹Nº›</a:t>
            </a:fld>
            <a:endParaRPr lang="es-CL"/>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195736" y="1268760"/>
            <a:ext cx="6172200" cy="1894362"/>
          </a:xfrm>
        </p:spPr>
        <p:txBody>
          <a:bodyPr>
            <a:normAutofit/>
          </a:bodyPr>
          <a:lstStyle/>
          <a:p>
            <a:r>
              <a:rPr lang="es-CL" sz="2800" dirty="0" smtClean="0"/>
              <a:t>Institucionalizar y formalizar el proyecto artístico </a:t>
            </a:r>
            <a:endParaRPr lang="es-CL" sz="2800" dirty="0"/>
          </a:p>
        </p:txBody>
      </p:sp>
      <p:sp>
        <p:nvSpPr>
          <p:cNvPr id="3" name="2 Subtítulo"/>
          <p:cNvSpPr>
            <a:spLocks noGrp="1"/>
          </p:cNvSpPr>
          <p:nvPr>
            <p:ph type="subTitle" idx="1"/>
          </p:nvPr>
        </p:nvSpPr>
        <p:spPr/>
        <p:txBody>
          <a:bodyPr/>
          <a:lstStyle/>
          <a:p>
            <a:r>
              <a:rPr lang="es-CL" dirty="0" smtClean="0"/>
              <a:t>“El arte durante muchos años, sirvió para visibilizar el espíritu a través de la imagen” </a:t>
            </a:r>
            <a:endParaRPr lang="es-CL" dirty="0"/>
          </a:p>
        </p:txBody>
      </p:sp>
    </p:spTree>
    <p:extLst>
      <p:ext uri="{BB962C8B-B14F-4D97-AF65-F5344CB8AC3E}">
        <p14:creationId xmlns:p14="http://schemas.microsoft.com/office/powerpoint/2010/main" val="23758954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t>Plan de Mejoramiento Educativo</a:t>
            </a:r>
            <a:endParaRPr lang="es-CL" dirty="0"/>
          </a:p>
        </p:txBody>
      </p:sp>
      <p:graphicFrame>
        <p:nvGraphicFramePr>
          <p:cNvPr id="4" name="3 Marcador de contenido"/>
          <p:cNvGraphicFramePr>
            <a:graphicFrameLocks noGrp="1"/>
          </p:cNvGraphicFramePr>
          <p:nvPr>
            <p:ph sz="quarter" idx="1"/>
            <p:extLst>
              <p:ext uri="{D42A27DB-BD31-4B8C-83A1-F6EECF244321}">
                <p14:modId xmlns:p14="http://schemas.microsoft.com/office/powerpoint/2010/main" val="2209125005"/>
              </p:ext>
            </p:extLst>
          </p:nvPr>
        </p:nvGraphicFramePr>
        <p:xfrm>
          <a:off x="457200" y="1600200"/>
          <a:ext cx="4906888" cy="48736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2 CuadroTexto"/>
          <p:cNvSpPr txBox="1"/>
          <p:nvPr/>
        </p:nvSpPr>
        <p:spPr>
          <a:xfrm>
            <a:off x="5724128" y="1484784"/>
            <a:ext cx="3096344" cy="4801314"/>
          </a:xfrm>
          <a:prstGeom prst="rect">
            <a:avLst/>
          </a:prstGeom>
          <a:noFill/>
        </p:spPr>
        <p:txBody>
          <a:bodyPr wrap="square" rtlCol="0">
            <a:spAutoFit/>
          </a:bodyPr>
          <a:lstStyle/>
          <a:p>
            <a:r>
              <a:rPr lang="es-CL" dirty="0" smtClean="0"/>
              <a:t>¿Cómo plasmamos el proyecto pedagógico?</a:t>
            </a:r>
          </a:p>
          <a:p>
            <a:r>
              <a:rPr lang="es-CL" dirty="0" smtClean="0"/>
              <a:t>¿Qué recursos tenemos para lograrlo?</a:t>
            </a:r>
          </a:p>
          <a:p>
            <a:r>
              <a:rPr lang="es-CL" dirty="0" smtClean="0"/>
              <a:t>¿Qué estrategias pedagógicas utilizaremos para que el proyecto pedagógico tenga correlato en el aula?</a:t>
            </a:r>
          </a:p>
          <a:p>
            <a:r>
              <a:rPr lang="es-CL" dirty="0" smtClean="0"/>
              <a:t>¿Qué resultados vamos a comprometer a cuatro años como comunidad escolar?</a:t>
            </a:r>
          </a:p>
          <a:p>
            <a:r>
              <a:rPr lang="es-CL" dirty="0" smtClean="0"/>
              <a:t>Implementación del PME como acciones organizadas y planificadas para el cambio educativo.</a:t>
            </a:r>
          </a:p>
          <a:p>
            <a:endParaRPr lang="es-CL" dirty="0"/>
          </a:p>
        </p:txBody>
      </p:sp>
    </p:spTree>
    <p:extLst>
      <p:ext uri="{BB962C8B-B14F-4D97-AF65-F5344CB8AC3E}">
        <p14:creationId xmlns:p14="http://schemas.microsoft.com/office/powerpoint/2010/main" val="7772992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sz="quarter" idx="1"/>
            <p:extLst>
              <p:ext uri="{D42A27DB-BD31-4B8C-83A1-F6EECF244321}">
                <p14:modId xmlns:p14="http://schemas.microsoft.com/office/powerpoint/2010/main" val="597580152"/>
              </p:ext>
            </p:extLst>
          </p:nvPr>
        </p:nvGraphicFramePr>
        <p:xfrm>
          <a:off x="683568" y="980728"/>
          <a:ext cx="7467600" cy="5350376"/>
        </p:xfrm>
        <a:graphic>
          <a:graphicData uri="http://schemas.openxmlformats.org/drawingml/2006/table">
            <a:tbl>
              <a:tblPr firstRow="1" bandRow="1">
                <a:tableStyleId>{5C22544A-7EE6-4342-B048-85BDC9FD1C3A}</a:tableStyleId>
              </a:tblPr>
              <a:tblGrid>
                <a:gridCol w="3733800"/>
                <a:gridCol w="3733800"/>
              </a:tblGrid>
              <a:tr h="504056">
                <a:tc>
                  <a:txBody>
                    <a:bodyPr/>
                    <a:lstStyle/>
                    <a:p>
                      <a:r>
                        <a:rPr lang="es-CL" dirty="0" smtClean="0"/>
                        <a:t>NO</a:t>
                      </a:r>
                      <a:endParaRPr lang="es-CL" dirty="0"/>
                    </a:p>
                  </a:txBody>
                  <a:tcPr/>
                </a:tc>
                <a:tc>
                  <a:txBody>
                    <a:bodyPr/>
                    <a:lstStyle/>
                    <a:p>
                      <a:r>
                        <a:rPr lang="es-CL" dirty="0" smtClean="0"/>
                        <a:t>SÍ</a:t>
                      </a:r>
                      <a:endParaRPr lang="es-CL" dirty="0"/>
                    </a:p>
                  </a:txBody>
                  <a:tcPr/>
                </a:tc>
              </a:tr>
              <a:tr h="370840">
                <a:tc>
                  <a:txBody>
                    <a:bodyPr/>
                    <a:lstStyle/>
                    <a:p>
                      <a:r>
                        <a:rPr lang="es-CL" dirty="0" smtClean="0"/>
                        <a:t>Documento administrativo para entregar a los sostenedores. </a:t>
                      </a:r>
                      <a:endParaRPr lang="es-CL" dirty="0"/>
                    </a:p>
                  </a:txBody>
                  <a:tcPr/>
                </a:tc>
                <a:tc>
                  <a:txBody>
                    <a:bodyPr/>
                    <a:lstStyle/>
                    <a:p>
                      <a:r>
                        <a:rPr lang="es-CL" dirty="0" smtClean="0"/>
                        <a:t>Instrumentaliza</a:t>
                      </a:r>
                      <a:r>
                        <a:rPr lang="es-CL" baseline="0" dirty="0" smtClean="0"/>
                        <a:t> el sueño </a:t>
                      </a:r>
                      <a:endParaRPr lang="es-CL" dirty="0"/>
                    </a:p>
                  </a:txBody>
                  <a:tcPr/>
                </a:tc>
              </a:tr>
              <a:tr h="370840">
                <a:tc>
                  <a:txBody>
                    <a:bodyPr/>
                    <a:lstStyle/>
                    <a:p>
                      <a:r>
                        <a:rPr lang="es-CL" dirty="0" smtClean="0"/>
                        <a:t>Construcción</a:t>
                      </a:r>
                      <a:r>
                        <a:rPr lang="es-CL" baseline="0" dirty="0" smtClean="0"/>
                        <a:t> del PME por el equipo directivo solamente o un experto externo.</a:t>
                      </a:r>
                      <a:endParaRPr lang="es-CL" dirty="0"/>
                    </a:p>
                  </a:txBody>
                  <a:tcPr/>
                </a:tc>
                <a:tc>
                  <a:txBody>
                    <a:bodyPr/>
                    <a:lstStyle/>
                    <a:p>
                      <a:r>
                        <a:rPr lang="es-CL" dirty="0" smtClean="0"/>
                        <a:t>Participación comunitaria y consulta</a:t>
                      </a:r>
                      <a:r>
                        <a:rPr lang="es-CL" baseline="0" dirty="0" smtClean="0"/>
                        <a:t> (autoevaluación) respecto de los aspectos pedagógicos e institucionales a abordar. </a:t>
                      </a:r>
                      <a:endParaRPr lang="es-CL" dirty="0"/>
                    </a:p>
                  </a:txBody>
                  <a:tcPr/>
                </a:tc>
              </a:tr>
              <a:tr h="370840">
                <a:tc>
                  <a:txBody>
                    <a:bodyPr/>
                    <a:lstStyle/>
                    <a:p>
                      <a:r>
                        <a:rPr lang="es-CL" dirty="0" smtClean="0"/>
                        <a:t>Decisión arbitraria del sostenedor</a:t>
                      </a:r>
                      <a:endParaRPr lang="es-CL" dirty="0"/>
                    </a:p>
                  </a:txBody>
                  <a:tcPr/>
                </a:tc>
                <a:tc>
                  <a:txBody>
                    <a:bodyPr/>
                    <a:lstStyle/>
                    <a:p>
                      <a:r>
                        <a:rPr lang="es-CL" dirty="0" smtClean="0"/>
                        <a:t>Validación</a:t>
                      </a:r>
                      <a:r>
                        <a:rPr lang="es-CL" baseline="0" dirty="0" smtClean="0"/>
                        <a:t> con el sostenedor/a</a:t>
                      </a:r>
                      <a:endParaRPr lang="es-CL" dirty="0"/>
                    </a:p>
                  </a:txBody>
                  <a:tcPr/>
                </a:tc>
              </a:tr>
              <a:tr h="370840">
                <a:tc>
                  <a:txBody>
                    <a:bodyPr/>
                    <a:lstStyle/>
                    <a:p>
                      <a:r>
                        <a:rPr lang="es-CL" dirty="0" smtClean="0"/>
                        <a:t>Evaluación</a:t>
                      </a:r>
                      <a:r>
                        <a:rPr lang="es-CL" baseline="0" dirty="0" smtClean="0"/>
                        <a:t> del plan 1 vez al año. </a:t>
                      </a:r>
                      <a:endParaRPr lang="es-CL" dirty="0"/>
                    </a:p>
                  </a:txBody>
                  <a:tcPr/>
                </a:tc>
                <a:tc>
                  <a:txBody>
                    <a:bodyPr/>
                    <a:lstStyle/>
                    <a:p>
                      <a:r>
                        <a:rPr lang="es-CL" dirty="0" smtClean="0"/>
                        <a:t>Instancias de medición y retroalimentación sistemáticas durante el año</a:t>
                      </a:r>
                      <a:endParaRPr lang="es-CL" dirty="0"/>
                    </a:p>
                  </a:txBody>
                  <a:tcPr/>
                </a:tc>
              </a:tr>
              <a:tr h="370840">
                <a:tc>
                  <a:txBody>
                    <a:bodyPr/>
                    <a:lstStyle/>
                    <a:p>
                      <a:r>
                        <a:rPr lang="es-CL" dirty="0" err="1" smtClean="0"/>
                        <a:t>Encriptamiento</a:t>
                      </a:r>
                      <a:r>
                        <a:rPr lang="es-CL" dirty="0" smtClean="0"/>
                        <a:t> y gestión solitaria del plan. Pensar</a:t>
                      </a:r>
                      <a:r>
                        <a:rPr lang="es-CL" baseline="0" dirty="0" smtClean="0"/>
                        <a:t> que la función social sólo la cumple ESA escuela. </a:t>
                      </a:r>
                      <a:endParaRPr lang="es-CL" dirty="0"/>
                    </a:p>
                  </a:txBody>
                  <a:tcPr/>
                </a:tc>
                <a:tc>
                  <a:txBody>
                    <a:bodyPr/>
                    <a:lstStyle/>
                    <a:p>
                      <a:r>
                        <a:rPr lang="es-CL" dirty="0" smtClean="0"/>
                        <a:t>Alianzas y posibilidad de generar</a:t>
                      </a:r>
                      <a:r>
                        <a:rPr lang="es-CL" baseline="0" dirty="0" smtClean="0"/>
                        <a:t> apoyos con otras instituciones: red social. </a:t>
                      </a:r>
                      <a:endParaRPr lang="es-CL" dirty="0"/>
                    </a:p>
                  </a:txBody>
                  <a:tcPr/>
                </a:tc>
              </a:tr>
            </a:tbl>
          </a:graphicData>
        </a:graphic>
      </p:graphicFrame>
      <p:sp>
        <p:nvSpPr>
          <p:cNvPr id="5" name="1 Título"/>
          <p:cNvSpPr>
            <a:spLocks noGrp="1"/>
          </p:cNvSpPr>
          <p:nvPr>
            <p:ph type="title"/>
          </p:nvPr>
        </p:nvSpPr>
        <p:spPr>
          <a:xfrm>
            <a:off x="457200" y="274638"/>
            <a:ext cx="7467600" cy="562074"/>
          </a:xfrm>
        </p:spPr>
        <p:txBody>
          <a:bodyPr/>
          <a:lstStyle/>
          <a:p>
            <a:r>
              <a:rPr lang="es-CL" dirty="0" smtClean="0"/>
              <a:t>Lo que no y lo que sí</a:t>
            </a:r>
            <a:endParaRPr lang="es-CL" dirty="0"/>
          </a:p>
        </p:txBody>
      </p:sp>
    </p:spTree>
    <p:extLst>
      <p:ext uri="{BB962C8B-B14F-4D97-AF65-F5344CB8AC3E}">
        <p14:creationId xmlns:p14="http://schemas.microsoft.com/office/powerpoint/2010/main" val="33619449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 a qué nos desafía este proceso?</a:t>
            </a:r>
            <a:br>
              <a:rPr lang="es-CL" dirty="0" smtClean="0"/>
            </a:br>
            <a:endParaRPr lang="es-CL" dirty="0"/>
          </a:p>
        </p:txBody>
      </p:sp>
      <p:sp>
        <p:nvSpPr>
          <p:cNvPr id="3" name="2 Marcador de contenido"/>
          <p:cNvSpPr>
            <a:spLocks noGrp="1"/>
          </p:cNvSpPr>
          <p:nvPr>
            <p:ph sz="quarter" idx="1"/>
          </p:nvPr>
        </p:nvSpPr>
        <p:spPr/>
        <p:txBody>
          <a:bodyPr>
            <a:normAutofit/>
          </a:bodyPr>
          <a:lstStyle/>
          <a:p>
            <a:r>
              <a:rPr lang="es-CL" b="1" dirty="0" smtClean="0"/>
              <a:t>Capacidad de soñar “en conjunto</a:t>
            </a:r>
            <a:r>
              <a:rPr lang="es-CL" dirty="0" smtClean="0"/>
              <a:t>”. </a:t>
            </a:r>
          </a:p>
          <a:p>
            <a:r>
              <a:rPr lang="es-CL" dirty="0" smtClean="0"/>
              <a:t>Recoger la realidad local. </a:t>
            </a:r>
            <a:endParaRPr lang="es-CL" dirty="0" smtClean="0"/>
          </a:p>
          <a:p>
            <a:r>
              <a:rPr lang="es-CL" b="1" dirty="0" smtClean="0"/>
              <a:t>Generar y pensar el proyecto propio</a:t>
            </a:r>
            <a:r>
              <a:rPr lang="es-CL" dirty="0" smtClean="0"/>
              <a:t>.</a:t>
            </a:r>
            <a:endParaRPr lang="es-CL" dirty="0" smtClean="0"/>
          </a:p>
          <a:p>
            <a:r>
              <a:rPr lang="es-CL" b="1" dirty="0" smtClean="0"/>
              <a:t>Informar </a:t>
            </a:r>
            <a:r>
              <a:rPr lang="es-CL" dirty="0" smtClean="0"/>
              <a:t>a la comunidad. </a:t>
            </a:r>
            <a:endParaRPr lang="es-CL" dirty="0" smtClean="0"/>
          </a:p>
          <a:p>
            <a:r>
              <a:rPr lang="es-CL" b="1" dirty="0" smtClean="0"/>
              <a:t>Encontrar el sentido </a:t>
            </a:r>
            <a:r>
              <a:rPr lang="es-CL" dirty="0" smtClean="0"/>
              <a:t>es más fácil cuando se construye juntos</a:t>
            </a:r>
            <a:r>
              <a:rPr lang="es-CL" dirty="0"/>
              <a:t>. </a:t>
            </a:r>
            <a:r>
              <a:rPr lang="es-CL" dirty="0" smtClean="0"/>
              <a:t>Compromiso</a:t>
            </a:r>
            <a:endParaRPr lang="es-CL" dirty="0" smtClean="0"/>
          </a:p>
          <a:p>
            <a:r>
              <a:rPr lang="es-CL" b="1" dirty="0" smtClean="0"/>
              <a:t>Construir un proyecto real</a:t>
            </a:r>
            <a:r>
              <a:rPr lang="es-CL" dirty="0" smtClean="0"/>
              <a:t>, nuestra gente, nuestros niños, niñas y jóvenes, nuestra comunidad. </a:t>
            </a:r>
            <a:endParaRPr lang="es-CL" dirty="0" smtClean="0"/>
          </a:p>
          <a:p>
            <a:r>
              <a:rPr lang="es-CL" b="1" dirty="0" smtClean="0"/>
              <a:t>Democratización</a:t>
            </a:r>
            <a:r>
              <a:rPr lang="es-CL" dirty="0" smtClean="0"/>
              <a:t> </a:t>
            </a:r>
            <a:r>
              <a:rPr lang="es-CL" dirty="0" smtClean="0"/>
              <a:t>: </a:t>
            </a:r>
            <a:r>
              <a:rPr lang="es-CL" dirty="0" smtClean="0"/>
              <a:t>El </a:t>
            </a:r>
            <a:r>
              <a:rPr lang="es-CL" dirty="0"/>
              <a:t>arte es de todos y para todos: equidad.</a:t>
            </a:r>
          </a:p>
          <a:p>
            <a:endParaRPr lang="es-CL" dirty="0" smtClean="0"/>
          </a:p>
        </p:txBody>
      </p:sp>
    </p:spTree>
    <p:extLst>
      <p:ext uri="{BB962C8B-B14F-4D97-AF65-F5344CB8AC3E}">
        <p14:creationId xmlns:p14="http://schemas.microsoft.com/office/powerpoint/2010/main" val="12819501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706090"/>
          </a:xfrm>
        </p:spPr>
        <p:txBody>
          <a:bodyPr/>
          <a:lstStyle/>
          <a:p>
            <a:r>
              <a:rPr lang="es-CL" dirty="0" smtClean="0"/>
              <a:t>Lo artístico… </a:t>
            </a:r>
            <a:endParaRPr lang="es-CL" dirty="0"/>
          </a:p>
        </p:txBody>
      </p:sp>
      <p:graphicFrame>
        <p:nvGraphicFramePr>
          <p:cNvPr id="4" name="3 Marcador de contenido"/>
          <p:cNvGraphicFramePr>
            <a:graphicFrameLocks noGrp="1"/>
          </p:cNvGraphicFramePr>
          <p:nvPr>
            <p:ph sz="quarter" idx="1"/>
            <p:extLst>
              <p:ext uri="{D42A27DB-BD31-4B8C-83A1-F6EECF244321}">
                <p14:modId xmlns:p14="http://schemas.microsoft.com/office/powerpoint/2010/main" val="2920417484"/>
              </p:ext>
            </p:extLst>
          </p:nvPr>
        </p:nvGraphicFramePr>
        <p:xfrm>
          <a:off x="323528" y="1268760"/>
          <a:ext cx="8352928" cy="5299990"/>
        </p:xfrm>
        <a:graphic>
          <a:graphicData uri="http://schemas.openxmlformats.org/drawingml/2006/table">
            <a:tbl>
              <a:tblPr firstRow="1" bandRow="1">
                <a:tableStyleId>{F5AB1C69-6EDB-4FF4-983F-18BD219EF322}</a:tableStyleId>
              </a:tblPr>
              <a:tblGrid>
                <a:gridCol w="4176464"/>
                <a:gridCol w="4176464"/>
              </a:tblGrid>
              <a:tr h="396654">
                <a:tc>
                  <a:txBody>
                    <a:bodyPr/>
                    <a:lstStyle/>
                    <a:p>
                      <a:r>
                        <a:rPr lang="es-CL" sz="1400" dirty="0" smtClean="0"/>
                        <a:t>PEI</a:t>
                      </a:r>
                      <a:endParaRPr lang="es-CL" sz="1400" dirty="0"/>
                    </a:p>
                  </a:txBody>
                  <a:tcPr/>
                </a:tc>
                <a:tc>
                  <a:txBody>
                    <a:bodyPr/>
                    <a:lstStyle/>
                    <a:p>
                      <a:r>
                        <a:rPr lang="es-CL" sz="1400" dirty="0" smtClean="0"/>
                        <a:t>PME</a:t>
                      </a:r>
                      <a:endParaRPr lang="es-CL" sz="1400" dirty="0"/>
                    </a:p>
                  </a:txBody>
                  <a:tcPr/>
                </a:tc>
              </a:tr>
              <a:tr h="539450">
                <a:tc>
                  <a:txBody>
                    <a:bodyPr/>
                    <a:lstStyle/>
                    <a:p>
                      <a:r>
                        <a:rPr lang="es-CL" sz="1400" dirty="0" smtClean="0"/>
                        <a:t>Se debe declarar</a:t>
                      </a:r>
                      <a:r>
                        <a:rPr lang="es-CL" sz="1400" baseline="0" dirty="0" smtClean="0"/>
                        <a:t> en la misión y visión de la escuela o liceo </a:t>
                      </a:r>
                      <a:endParaRPr lang="es-CL" sz="1400" dirty="0"/>
                    </a:p>
                  </a:txBody>
                  <a:tcPr/>
                </a:tc>
                <a:tc rowSpan="2">
                  <a:txBody>
                    <a:bodyPr/>
                    <a:lstStyle/>
                    <a:p>
                      <a:r>
                        <a:rPr lang="es-CL" sz="1400" dirty="0" smtClean="0"/>
                        <a:t>La misión,</a:t>
                      </a:r>
                      <a:r>
                        <a:rPr lang="es-CL" sz="1400" baseline="0" dirty="0" smtClean="0"/>
                        <a:t> visión y propósito deben tener un correlato en los objetivos y acciones del PME</a:t>
                      </a:r>
                      <a:endParaRPr lang="es-CL" sz="1400" dirty="0"/>
                    </a:p>
                  </a:txBody>
                  <a:tcPr/>
                </a:tc>
              </a:tr>
              <a:tr h="545552">
                <a:tc>
                  <a:txBody>
                    <a:bodyPr/>
                    <a:lstStyle/>
                    <a:p>
                      <a:r>
                        <a:rPr lang="es-CL" sz="1400" dirty="0" smtClean="0"/>
                        <a:t>El</a:t>
                      </a:r>
                      <a:r>
                        <a:rPr lang="es-CL" sz="1400" baseline="0" dirty="0" smtClean="0"/>
                        <a:t> desarrollo artístico debe ser declarado como un propósito.</a:t>
                      </a:r>
                      <a:endParaRPr lang="es-CL" sz="1400" dirty="0"/>
                    </a:p>
                  </a:txBody>
                  <a:tcPr/>
                </a:tc>
                <a:tc vMerge="1">
                  <a:txBody>
                    <a:bodyPr/>
                    <a:lstStyle/>
                    <a:p>
                      <a:endParaRPr lang="es-CL" sz="2000" dirty="0"/>
                    </a:p>
                  </a:txBody>
                  <a:tcPr/>
                </a:tc>
              </a:tr>
              <a:tr h="713978">
                <a:tc>
                  <a:txBody>
                    <a:bodyPr/>
                    <a:lstStyle/>
                    <a:p>
                      <a:r>
                        <a:rPr lang="es-CL" sz="1400" dirty="0" smtClean="0"/>
                        <a:t>Se debe reflejar</a:t>
                      </a:r>
                      <a:r>
                        <a:rPr lang="es-CL" sz="1400" baseline="0" dirty="0" smtClean="0"/>
                        <a:t> en los objetivos (proyecto pedagógico en el horizonte)</a:t>
                      </a:r>
                      <a:endParaRPr lang="es-CL" sz="1400" dirty="0"/>
                    </a:p>
                  </a:txBody>
                  <a:tcPr/>
                </a:tc>
                <a:tc>
                  <a:txBody>
                    <a:bodyPr/>
                    <a:lstStyle/>
                    <a:p>
                      <a:r>
                        <a:rPr lang="es-CL" sz="1400" dirty="0" smtClean="0"/>
                        <a:t>El</a:t>
                      </a:r>
                      <a:r>
                        <a:rPr lang="es-CL" sz="1400" baseline="0" dirty="0" smtClean="0"/>
                        <a:t> proyecto pedagógico debe verse reflejado en las acciones – el arte como herramienta.</a:t>
                      </a:r>
                      <a:endParaRPr lang="es-CL" sz="1400" dirty="0"/>
                    </a:p>
                  </a:txBody>
                  <a:tcPr/>
                </a:tc>
              </a:tr>
              <a:tr h="713978">
                <a:tc>
                  <a:txBody>
                    <a:bodyPr/>
                    <a:lstStyle/>
                    <a:p>
                      <a:r>
                        <a:rPr lang="es-CL" sz="1400" dirty="0" smtClean="0"/>
                        <a:t>Debe aparecer</a:t>
                      </a:r>
                      <a:r>
                        <a:rPr lang="es-CL" sz="1400" baseline="0" dirty="0" smtClean="0"/>
                        <a:t> en el diagnóstico información complementaria</a:t>
                      </a:r>
                      <a:endParaRPr lang="es-CL" sz="1400" dirty="0"/>
                    </a:p>
                  </a:txBody>
                  <a:tcPr/>
                </a:tc>
                <a:tc>
                  <a:txBody>
                    <a:bodyPr/>
                    <a:lstStyle/>
                    <a:p>
                      <a:r>
                        <a:rPr lang="es-CL" sz="1400" dirty="0" smtClean="0"/>
                        <a:t>El diagnóstico debe condicionar que en el levantamiento</a:t>
                      </a:r>
                      <a:r>
                        <a:rPr lang="es-CL" sz="1400" baseline="0" dirty="0" smtClean="0"/>
                        <a:t> de información surja información como argumentación </a:t>
                      </a:r>
                      <a:endParaRPr lang="es-CL" sz="1400" dirty="0"/>
                    </a:p>
                  </a:txBody>
                  <a:tcPr/>
                </a:tc>
              </a:tr>
              <a:tr h="713978">
                <a:tc>
                  <a:txBody>
                    <a:bodyPr/>
                    <a:lstStyle/>
                    <a:p>
                      <a:r>
                        <a:rPr lang="es-CL" sz="1400" dirty="0" smtClean="0"/>
                        <a:t>Se</a:t>
                      </a:r>
                      <a:r>
                        <a:rPr lang="es-CL" sz="1400" baseline="0" dirty="0" smtClean="0"/>
                        <a:t> debiera identificar en un correlato en las estrategias pedagógicas. </a:t>
                      </a:r>
                      <a:endParaRPr lang="es-CL" sz="1400" dirty="0"/>
                    </a:p>
                  </a:txBody>
                  <a:tcPr/>
                </a:tc>
                <a:tc>
                  <a:txBody>
                    <a:bodyPr/>
                    <a:lstStyle/>
                    <a:p>
                      <a:r>
                        <a:rPr lang="es-CL" sz="1400" dirty="0" smtClean="0"/>
                        <a:t>Se deben considerar metas de efectividad</a:t>
                      </a:r>
                      <a:r>
                        <a:rPr lang="es-CL" sz="1400" baseline="0" dirty="0" smtClean="0"/>
                        <a:t> en aprendizajes relacionados con el arte. Estrategias pedagógicas expuestas en el PME deben estar presente el arte. </a:t>
                      </a:r>
                      <a:endParaRPr lang="es-CL" sz="1400" dirty="0"/>
                    </a:p>
                  </a:txBody>
                  <a:tcPr/>
                </a:tc>
              </a:tr>
              <a:tr h="713978">
                <a:tc gridSpan="2">
                  <a:txBody>
                    <a:bodyPr/>
                    <a:lstStyle/>
                    <a:p>
                      <a:r>
                        <a:rPr lang="es-CL" sz="1400" dirty="0" smtClean="0"/>
                        <a:t>Declarar</a:t>
                      </a:r>
                      <a:r>
                        <a:rPr lang="es-CL" sz="1400" baseline="0" dirty="0" smtClean="0"/>
                        <a:t> y definir la relevancia de las relaciones con otros para fortalecer el proyecto. </a:t>
                      </a:r>
                      <a:endParaRPr lang="es-CL" sz="1400" dirty="0"/>
                    </a:p>
                  </a:txBody>
                  <a:tcPr/>
                </a:tc>
                <a:tc hMerge="1">
                  <a:txBody>
                    <a:bodyPr/>
                    <a:lstStyle/>
                    <a:p>
                      <a:endParaRPr lang="es-CL" sz="1400" dirty="0"/>
                    </a:p>
                  </a:txBody>
                  <a:tcPr/>
                </a:tc>
              </a:tr>
              <a:tr h="713978">
                <a:tc gridSpan="2">
                  <a:txBody>
                    <a:bodyPr/>
                    <a:lstStyle/>
                    <a:p>
                      <a:r>
                        <a:rPr lang="es-CL" sz="1400" dirty="0" smtClean="0"/>
                        <a:t>Importante definir</a:t>
                      </a:r>
                      <a:r>
                        <a:rPr lang="es-CL" sz="1400" baseline="0" dirty="0" smtClean="0"/>
                        <a:t> valorización del Arte en la Escuela en el PEI  e instrumentalizarlo, relacionando este concepto con el proceso de aprendizaje a través del PME.</a:t>
                      </a:r>
                      <a:endParaRPr lang="es-CL" sz="1400" dirty="0"/>
                    </a:p>
                  </a:txBody>
                  <a:tcPr/>
                </a:tc>
                <a:tc hMerge="1">
                  <a:txBody>
                    <a:bodyPr/>
                    <a:lstStyle/>
                    <a:p>
                      <a:endParaRPr lang="es-CL"/>
                    </a:p>
                  </a:txBody>
                  <a:tcPr/>
                </a:tc>
              </a:tr>
            </a:tbl>
          </a:graphicData>
        </a:graphic>
      </p:graphicFrame>
    </p:spTree>
    <p:extLst>
      <p:ext uri="{BB962C8B-B14F-4D97-AF65-F5344CB8AC3E}">
        <p14:creationId xmlns:p14="http://schemas.microsoft.com/office/powerpoint/2010/main" val="34393811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El arte para cumplir el sueño…</a:t>
            </a:r>
            <a:br>
              <a:rPr lang="es-CL" dirty="0" smtClean="0"/>
            </a:br>
            <a:endParaRPr lang="es-CL" dirty="0"/>
          </a:p>
        </p:txBody>
      </p:sp>
      <p:sp>
        <p:nvSpPr>
          <p:cNvPr id="3" name="2 Marcador de contenido"/>
          <p:cNvSpPr>
            <a:spLocks noGrp="1"/>
          </p:cNvSpPr>
          <p:nvPr>
            <p:ph sz="quarter" idx="1"/>
          </p:nvPr>
        </p:nvSpPr>
        <p:spPr>
          <a:xfrm>
            <a:off x="457200" y="1268760"/>
            <a:ext cx="7715200" cy="5205192"/>
          </a:xfrm>
        </p:spPr>
        <p:txBody>
          <a:bodyPr>
            <a:normAutofit fontScale="77500" lnSpcReduction="20000"/>
          </a:bodyPr>
          <a:lstStyle/>
          <a:p>
            <a:pPr>
              <a:buFont typeface="Wingdings" pitchFamily="2" charset="2"/>
              <a:buChar char="v"/>
            </a:pPr>
            <a:r>
              <a:rPr lang="es-CL" dirty="0" smtClean="0"/>
              <a:t> Sirve </a:t>
            </a:r>
            <a:r>
              <a:rPr lang="es-CL" dirty="0"/>
              <a:t>de motivación, mejora de la </a:t>
            </a:r>
            <a:r>
              <a:rPr lang="es-CL" dirty="0" smtClean="0"/>
              <a:t>autoestima.</a:t>
            </a:r>
          </a:p>
          <a:p>
            <a:pPr>
              <a:buFont typeface="Wingdings" pitchFamily="2" charset="2"/>
              <a:buChar char="v"/>
            </a:pPr>
            <a:r>
              <a:rPr lang="es-CL" dirty="0" smtClean="0"/>
              <a:t> El </a:t>
            </a:r>
            <a:r>
              <a:rPr lang="es-CL" dirty="0"/>
              <a:t>arte es de todos y para todos. </a:t>
            </a:r>
          </a:p>
          <a:p>
            <a:pPr>
              <a:buFont typeface="Wingdings" pitchFamily="2" charset="2"/>
              <a:buChar char="v"/>
            </a:pPr>
            <a:r>
              <a:rPr lang="es-CL" dirty="0" smtClean="0"/>
              <a:t> Igualdad </a:t>
            </a:r>
            <a:r>
              <a:rPr lang="es-CL" dirty="0"/>
              <a:t>de oportunidades. </a:t>
            </a:r>
            <a:endParaRPr lang="es-CL" dirty="0" smtClean="0"/>
          </a:p>
          <a:p>
            <a:r>
              <a:rPr lang="es-CL" dirty="0" smtClean="0"/>
              <a:t>Las disciplinas </a:t>
            </a:r>
            <a:r>
              <a:rPr lang="es-CL" dirty="0"/>
              <a:t>artísticas que les permitan </a:t>
            </a:r>
            <a:r>
              <a:rPr lang="es-CL" dirty="0" smtClean="0"/>
              <a:t>nuevos y </a:t>
            </a:r>
            <a:r>
              <a:rPr lang="es-CL" dirty="0"/>
              <a:t>distintos modos de comunicación y </a:t>
            </a:r>
            <a:r>
              <a:rPr lang="es-CL" dirty="0" smtClean="0"/>
              <a:t>expresión </a:t>
            </a:r>
          </a:p>
          <a:p>
            <a:r>
              <a:rPr lang="es-CL" dirty="0" smtClean="0"/>
              <a:t>El pueblo </a:t>
            </a:r>
            <a:r>
              <a:rPr lang="es-CL" dirty="0"/>
              <a:t>que practique y disfrute actividades </a:t>
            </a:r>
            <a:r>
              <a:rPr lang="es-CL" dirty="0" smtClean="0"/>
              <a:t>artísticas hechos </a:t>
            </a:r>
            <a:r>
              <a:rPr lang="es-CL" dirty="0"/>
              <a:t>creativos, o sea reivindicar </a:t>
            </a:r>
            <a:r>
              <a:rPr lang="es-CL" dirty="0" smtClean="0"/>
              <a:t>los lenguajes </a:t>
            </a:r>
            <a:r>
              <a:rPr lang="es-CL" dirty="0"/>
              <a:t>artísticos como formas estéticas de comunicación entre los hombres. (</a:t>
            </a:r>
            <a:r>
              <a:rPr lang="es-CL" dirty="0" err="1"/>
              <a:t>Stokoe</a:t>
            </a:r>
            <a:r>
              <a:rPr lang="es-CL" dirty="0"/>
              <a:t>, 1990</a:t>
            </a:r>
            <a:r>
              <a:rPr lang="es-CL" dirty="0" smtClean="0"/>
              <a:t>)</a:t>
            </a:r>
          </a:p>
          <a:p>
            <a:r>
              <a:rPr lang="es-CL" dirty="0"/>
              <a:t>El hecho creativo es el resultado de una serie de simbolizaciones, vivencias y </a:t>
            </a:r>
            <a:r>
              <a:rPr lang="es-CL" dirty="0" smtClean="0"/>
              <a:t>asimilaciones de </a:t>
            </a:r>
            <a:r>
              <a:rPr lang="es-CL" dirty="0"/>
              <a:t>conocimientos, es una síntesis de componentes cognitivos, afectivos, sociales e imaginativos. Sin</a:t>
            </a:r>
          </a:p>
          <a:p>
            <a:r>
              <a:rPr lang="es-CL" dirty="0"/>
              <a:t>aprendizaje no hay creatividad posible</a:t>
            </a:r>
            <a:r>
              <a:rPr lang="es-CL" dirty="0" smtClean="0"/>
              <a:t>.</a:t>
            </a:r>
          </a:p>
          <a:p>
            <a:r>
              <a:rPr lang="es-CL" dirty="0"/>
              <a:t>Es mi convicción que a la escuela, como institución especializada en brindar educación, </a:t>
            </a:r>
            <a:r>
              <a:rPr lang="es-CL" dirty="0" smtClean="0"/>
              <a:t>le cabe </a:t>
            </a:r>
            <a:r>
              <a:rPr lang="es-CL" dirty="0"/>
              <a:t>la tarea de desarrollar acciones que posibiliten el disfrute y la producción de Arte en sus</a:t>
            </a:r>
          </a:p>
          <a:p>
            <a:r>
              <a:rPr lang="es-CL" dirty="0"/>
              <a:t>diversas manifestaciones.</a:t>
            </a:r>
            <a:endParaRPr lang="es-CL" dirty="0" smtClean="0"/>
          </a:p>
          <a:p>
            <a:pPr>
              <a:buFont typeface="Wingdings" pitchFamily="2" charset="2"/>
              <a:buChar char="v"/>
            </a:pPr>
            <a:endParaRPr lang="es-CL" dirty="0"/>
          </a:p>
          <a:p>
            <a:pPr marL="0" indent="0">
              <a:buNone/>
            </a:pPr>
            <a:endParaRPr lang="es-CL" dirty="0"/>
          </a:p>
        </p:txBody>
      </p:sp>
    </p:spTree>
    <p:extLst>
      <p:ext uri="{BB962C8B-B14F-4D97-AF65-F5344CB8AC3E}">
        <p14:creationId xmlns:p14="http://schemas.microsoft.com/office/powerpoint/2010/main" val="912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683568" y="908720"/>
            <a:ext cx="7467600" cy="4873752"/>
          </a:xfrm>
        </p:spPr>
        <p:txBody>
          <a:bodyPr/>
          <a:lstStyle/>
          <a:p>
            <a:pPr marL="0" indent="0" algn="ctr">
              <a:buNone/>
            </a:pPr>
            <a:endParaRPr lang="es-CL" b="1" dirty="0" smtClean="0"/>
          </a:p>
          <a:p>
            <a:pPr marL="0" indent="0" algn="ctr">
              <a:buNone/>
            </a:pPr>
            <a:r>
              <a:rPr lang="es-CL" b="1" dirty="0" smtClean="0"/>
              <a:t>PLANIFICAR </a:t>
            </a:r>
            <a:r>
              <a:rPr lang="es-CL" dirty="0"/>
              <a:t>– ORDEN </a:t>
            </a:r>
            <a:r>
              <a:rPr lang="es-CL" dirty="0" smtClean="0"/>
              <a:t>–</a:t>
            </a:r>
          </a:p>
          <a:p>
            <a:pPr marL="0" indent="0" algn="ctr">
              <a:buNone/>
            </a:pPr>
            <a:r>
              <a:rPr lang="es-CL" dirty="0"/>
              <a:t>M</a:t>
            </a:r>
            <a:r>
              <a:rPr lang="es-CL" dirty="0" smtClean="0"/>
              <a:t>apeo</a:t>
            </a:r>
            <a:r>
              <a:rPr lang="es-CL" dirty="0"/>
              <a:t>, mirada aérea, sembrar  </a:t>
            </a:r>
            <a:endParaRPr lang="es-CL" dirty="0" smtClean="0"/>
          </a:p>
          <a:p>
            <a:pPr marL="0" indent="0" algn="ctr">
              <a:buNone/>
            </a:pPr>
            <a:endParaRPr lang="es-CL" i="1" dirty="0" smtClean="0"/>
          </a:p>
          <a:p>
            <a:pPr marL="0" indent="0" algn="ctr">
              <a:buNone/>
            </a:pPr>
            <a:r>
              <a:rPr lang="es-CL" i="1" dirty="0" smtClean="0"/>
              <a:t>¿</a:t>
            </a:r>
            <a:r>
              <a:rPr lang="es-CL" i="1" dirty="0"/>
              <a:t>Cuál es el </a:t>
            </a:r>
            <a:r>
              <a:rPr lang="es-CL" b="1" i="1" dirty="0"/>
              <a:t>sueño </a:t>
            </a:r>
            <a:r>
              <a:rPr lang="es-CL" b="1" i="1" dirty="0" smtClean="0"/>
              <a:t>colectivo </a:t>
            </a:r>
            <a:r>
              <a:rPr lang="es-CL" i="1" dirty="0" smtClean="0"/>
              <a:t>que </a:t>
            </a:r>
            <a:r>
              <a:rPr lang="es-CL" i="1" dirty="0"/>
              <a:t>queremos cumplir? </a:t>
            </a:r>
            <a:endParaRPr lang="es-CL" i="1" dirty="0" smtClean="0"/>
          </a:p>
          <a:p>
            <a:pPr marL="0" indent="0" algn="ctr">
              <a:buNone/>
            </a:pPr>
            <a:endParaRPr lang="es-CL" i="1" dirty="0" smtClean="0"/>
          </a:p>
          <a:p>
            <a:pPr marL="0" indent="0" algn="ctr">
              <a:buNone/>
            </a:pPr>
            <a:r>
              <a:rPr lang="es-CL" i="1" dirty="0" smtClean="0"/>
              <a:t>¿</a:t>
            </a:r>
            <a:r>
              <a:rPr lang="es-CL" i="1" dirty="0"/>
              <a:t>Qué debemos considerar para cumplirlo?</a:t>
            </a:r>
            <a:endParaRPr lang="es-CL" dirty="0"/>
          </a:p>
        </p:txBody>
      </p:sp>
    </p:spTree>
    <p:extLst>
      <p:ext uri="{BB962C8B-B14F-4D97-AF65-F5344CB8AC3E}">
        <p14:creationId xmlns:p14="http://schemas.microsoft.com/office/powerpoint/2010/main" val="25592987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188640"/>
            <a:ext cx="7467600" cy="1143000"/>
          </a:xfrm>
        </p:spPr>
        <p:txBody>
          <a:bodyPr>
            <a:normAutofit/>
          </a:bodyPr>
          <a:lstStyle/>
          <a:p>
            <a:r>
              <a:rPr lang="es-CL" dirty="0" smtClean="0"/>
              <a:t>¿Qué nos dice la política educativa?</a:t>
            </a:r>
            <a:endParaRPr lang="es-CL" dirty="0"/>
          </a:p>
        </p:txBody>
      </p:sp>
      <p:sp>
        <p:nvSpPr>
          <p:cNvPr id="3" name="2 Marcador de contenido"/>
          <p:cNvSpPr>
            <a:spLocks noGrp="1"/>
          </p:cNvSpPr>
          <p:nvPr>
            <p:ph sz="quarter" idx="1"/>
          </p:nvPr>
        </p:nvSpPr>
        <p:spPr/>
        <p:txBody>
          <a:bodyPr>
            <a:normAutofit fontScale="92500" lnSpcReduction="10000"/>
          </a:bodyPr>
          <a:lstStyle/>
          <a:p>
            <a:r>
              <a:rPr lang="es-CL" b="1" dirty="0" smtClean="0"/>
              <a:t>Ley General de Educación:</a:t>
            </a:r>
          </a:p>
          <a:p>
            <a:r>
              <a:rPr lang="es-CL" dirty="0" smtClean="0"/>
              <a:t>Rol del sostenedor, puede proponer planes y programas.</a:t>
            </a:r>
          </a:p>
          <a:p>
            <a:r>
              <a:rPr lang="es-CL" dirty="0" smtClean="0"/>
              <a:t>Modalidad para III y IV medio de educación artística.</a:t>
            </a:r>
          </a:p>
          <a:p>
            <a:r>
              <a:rPr lang="es-CL" dirty="0" smtClean="0"/>
              <a:t>Proyección educación superior o vida laboral. </a:t>
            </a:r>
          </a:p>
          <a:p>
            <a:r>
              <a:rPr lang="es-CL" dirty="0" smtClean="0"/>
              <a:t>Relevancia del perfil de egreso.</a:t>
            </a:r>
          </a:p>
          <a:p>
            <a:r>
              <a:rPr lang="es-CL" dirty="0" smtClean="0"/>
              <a:t>Reconocimiento en tanto institución de educación formal.</a:t>
            </a:r>
          </a:p>
          <a:p>
            <a:endParaRPr lang="es-CL" dirty="0"/>
          </a:p>
          <a:p>
            <a:r>
              <a:rPr lang="es-CL" b="1" dirty="0" smtClean="0"/>
              <a:t>Ley SEP</a:t>
            </a:r>
          </a:p>
          <a:p>
            <a:r>
              <a:rPr lang="es-CL" dirty="0" smtClean="0"/>
              <a:t>Sostenedor con rol mas técnico-pedagógico.</a:t>
            </a:r>
          </a:p>
          <a:p>
            <a:r>
              <a:rPr lang="es-CL" dirty="0" smtClean="0"/>
              <a:t>Responsabilizarse por los resultados.</a:t>
            </a:r>
          </a:p>
          <a:p>
            <a:r>
              <a:rPr lang="es-CL" dirty="0" smtClean="0"/>
              <a:t>Foco en los aprendizajes.</a:t>
            </a:r>
          </a:p>
          <a:p>
            <a:endParaRPr lang="es-CL" dirty="0"/>
          </a:p>
        </p:txBody>
      </p:sp>
    </p:spTree>
    <p:extLst>
      <p:ext uri="{BB962C8B-B14F-4D97-AF65-F5344CB8AC3E}">
        <p14:creationId xmlns:p14="http://schemas.microsoft.com/office/powerpoint/2010/main" val="9900970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type="subTitle" idx="1"/>
          </p:nvPr>
        </p:nvSpPr>
        <p:spPr>
          <a:xfrm>
            <a:off x="2195736" y="2276872"/>
            <a:ext cx="6172200" cy="1371600"/>
          </a:xfrm>
        </p:spPr>
        <p:txBody>
          <a:bodyPr>
            <a:normAutofit/>
          </a:bodyPr>
          <a:lstStyle/>
          <a:p>
            <a:r>
              <a:rPr lang="es-CL" sz="2800" dirty="0" smtClean="0"/>
              <a:t>Sólo los que saben </a:t>
            </a:r>
            <a:r>
              <a:rPr lang="es-CL" sz="2800" dirty="0"/>
              <a:t>a</a:t>
            </a:r>
            <a:r>
              <a:rPr lang="es-CL" sz="2800" dirty="0" smtClean="0"/>
              <a:t>donde ir, sabrán adonde y cómo llegar…</a:t>
            </a:r>
            <a:endParaRPr lang="es-CL" sz="2800" dirty="0"/>
          </a:p>
        </p:txBody>
      </p:sp>
    </p:spTree>
    <p:extLst>
      <p:ext uri="{BB962C8B-B14F-4D97-AF65-F5344CB8AC3E}">
        <p14:creationId xmlns:p14="http://schemas.microsoft.com/office/powerpoint/2010/main" val="27873970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706090"/>
          </a:xfrm>
        </p:spPr>
        <p:txBody>
          <a:bodyPr>
            <a:normAutofit/>
          </a:bodyPr>
          <a:lstStyle/>
          <a:p>
            <a:r>
              <a:rPr lang="es-CL" sz="2400" dirty="0" smtClean="0"/>
              <a:t>¿Cómo formalizamos el proyecto artístico?</a:t>
            </a:r>
            <a:endParaRPr lang="es-CL" sz="2400" dirty="0"/>
          </a:p>
        </p:txBody>
      </p:sp>
      <p:sp>
        <p:nvSpPr>
          <p:cNvPr id="3" name="2 Marcador de contenido"/>
          <p:cNvSpPr>
            <a:spLocks noGrp="1"/>
          </p:cNvSpPr>
          <p:nvPr>
            <p:ph sz="quarter" idx="1"/>
          </p:nvPr>
        </p:nvSpPr>
        <p:spPr>
          <a:xfrm>
            <a:off x="457200" y="1268760"/>
            <a:ext cx="7931224" cy="5400600"/>
          </a:xfrm>
        </p:spPr>
        <p:txBody>
          <a:bodyPr>
            <a:normAutofit fontScale="85000" lnSpcReduction="20000"/>
          </a:bodyPr>
          <a:lstStyle/>
          <a:p>
            <a:pPr marL="0" indent="0">
              <a:buNone/>
            </a:pPr>
            <a:r>
              <a:rPr lang="es-CL" dirty="0" smtClean="0"/>
              <a:t>Dos vías…herramientas de gestión:</a:t>
            </a:r>
          </a:p>
          <a:p>
            <a:pPr marL="0" indent="0">
              <a:buNone/>
            </a:pPr>
            <a:endParaRPr lang="es-CL" dirty="0" smtClean="0"/>
          </a:p>
          <a:p>
            <a:r>
              <a:rPr lang="es-CL" b="1" dirty="0" smtClean="0"/>
              <a:t>Proyecto Educativo Institucional: </a:t>
            </a:r>
          </a:p>
          <a:p>
            <a:pPr>
              <a:buFont typeface="Wingdings" pitchFamily="2" charset="2"/>
              <a:buChar char="v"/>
            </a:pPr>
            <a:r>
              <a:rPr lang="es-CL" dirty="0" smtClean="0">
                <a:solidFill>
                  <a:srgbClr val="FF0000"/>
                </a:solidFill>
              </a:rPr>
              <a:t>	</a:t>
            </a:r>
            <a:r>
              <a:rPr lang="es-CL" dirty="0" smtClean="0"/>
              <a:t>El sueño, la  visión – misión. </a:t>
            </a:r>
          </a:p>
          <a:p>
            <a:pPr>
              <a:buFont typeface="Wingdings" pitchFamily="2" charset="2"/>
              <a:buChar char="v"/>
            </a:pPr>
            <a:r>
              <a:rPr lang="es-CL" dirty="0" smtClean="0"/>
              <a:t>	La identidad de la comunidad escolar.</a:t>
            </a:r>
          </a:p>
          <a:p>
            <a:pPr>
              <a:buFont typeface="Wingdings" pitchFamily="2" charset="2"/>
              <a:buChar char="v"/>
            </a:pPr>
            <a:r>
              <a:rPr lang="es-CL" dirty="0" smtClean="0"/>
              <a:t>	Articulación curricular en el horizonte de la EA: proyecto 	curricular.</a:t>
            </a:r>
          </a:p>
          <a:p>
            <a:pPr>
              <a:buFont typeface="Wingdings" pitchFamily="2" charset="2"/>
              <a:buChar char="v"/>
            </a:pPr>
            <a:r>
              <a:rPr lang="es-CL" dirty="0" smtClean="0"/>
              <a:t>	El PEI contiene el proyecto de Escuela Artística (EA).</a:t>
            </a:r>
          </a:p>
          <a:p>
            <a:pPr>
              <a:buFont typeface="Wingdings" pitchFamily="2" charset="2"/>
              <a:buChar char="v"/>
            </a:pPr>
            <a:r>
              <a:rPr lang="es-CL" dirty="0" smtClean="0"/>
              <a:t>	Actores de la comunidad educativa participa del enfoque de 	EA. </a:t>
            </a:r>
          </a:p>
          <a:p>
            <a:r>
              <a:rPr lang="es-CL" b="1" dirty="0" smtClean="0"/>
              <a:t>Plan de Mejoramiento Educativo.</a:t>
            </a:r>
          </a:p>
          <a:p>
            <a:pPr>
              <a:buFont typeface="Wingdings" pitchFamily="2" charset="2"/>
              <a:buChar char="v"/>
            </a:pPr>
            <a:r>
              <a:rPr lang="es-CL" dirty="0" smtClean="0">
                <a:solidFill>
                  <a:srgbClr val="FF0000"/>
                </a:solidFill>
              </a:rPr>
              <a:t>	</a:t>
            </a:r>
            <a:r>
              <a:rPr lang="es-CL" b="1" dirty="0" smtClean="0"/>
              <a:t>Instrumentaliza el proyecto de EA.</a:t>
            </a:r>
          </a:p>
          <a:p>
            <a:pPr>
              <a:buFont typeface="Wingdings" pitchFamily="2" charset="2"/>
              <a:buChar char="v"/>
            </a:pPr>
            <a:r>
              <a:rPr lang="es-CL" dirty="0" smtClean="0"/>
              <a:t>	Apoya estratégicamente el mejoramiento de los aprendizajes.</a:t>
            </a:r>
          </a:p>
          <a:p>
            <a:pPr>
              <a:buFont typeface="Wingdings" pitchFamily="2" charset="2"/>
              <a:buChar char="v"/>
            </a:pPr>
            <a:r>
              <a:rPr lang="es-CL" dirty="0" smtClean="0"/>
              <a:t>	Mejora la convivencia escolar, genera un ambiente propicio 	para el aprendizaje.</a:t>
            </a:r>
          </a:p>
          <a:p>
            <a:pPr>
              <a:buFont typeface="Wingdings" pitchFamily="2" charset="2"/>
              <a:buChar char="v"/>
            </a:pPr>
            <a:r>
              <a:rPr lang="es-CL" dirty="0" smtClean="0"/>
              <a:t>	</a:t>
            </a:r>
            <a:endParaRPr lang="es-CL" dirty="0"/>
          </a:p>
        </p:txBody>
      </p:sp>
    </p:spTree>
    <p:extLst>
      <p:ext uri="{BB962C8B-B14F-4D97-AF65-F5344CB8AC3E}">
        <p14:creationId xmlns:p14="http://schemas.microsoft.com/office/powerpoint/2010/main" val="35899012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a:t>
            </a:r>
            <a:r>
              <a:rPr lang="es-CL" dirty="0" smtClean="0"/>
              <a:t>Para qué nos sirven las herramientas de gestión?</a:t>
            </a:r>
            <a:endParaRPr lang="es-CL" dirty="0"/>
          </a:p>
        </p:txBody>
      </p:sp>
      <p:sp>
        <p:nvSpPr>
          <p:cNvPr id="3" name="2 Marcador de contenido"/>
          <p:cNvSpPr>
            <a:spLocks noGrp="1"/>
          </p:cNvSpPr>
          <p:nvPr>
            <p:ph sz="quarter" idx="1"/>
          </p:nvPr>
        </p:nvSpPr>
        <p:spPr/>
        <p:txBody>
          <a:bodyPr>
            <a:normAutofit lnSpcReduction="10000"/>
          </a:bodyPr>
          <a:lstStyle/>
          <a:p>
            <a:r>
              <a:rPr lang="es-CL" dirty="0" smtClean="0"/>
              <a:t>Nos definen, nos identifican…¿Quiénes somos y que hacemos?</a:t>
            </a:r>
          </a:p>
          <a:p>
            <a:r>
              <a:rPr lang="es-CL" dirty="0" smtClean="0"/>
              <a:t>Humaniza</a:t>
            </a:r>
            <a:r>
              <a:rPr lang="es-CL" dirty="0"/>
              <a:t>, fin último de la </a:t>
            </a:r>
            <a:r>
              <a:rPr lang="es-CL" dirty="0" smtClean="0"/>
              <a:t>educación: ciudadanos</a:t>
            </a:r>
            <a:r>
              <a:rPr lang="es-CL" dirty="0"/>
              <a:t>.</a:t>
            </a:r>
          </a:p>
          <a:p>
            <a:r>
              <a:rPr lang="es-CL" dirty="0" smtClean="0"/>
              <a:t>Es </a:t>
            </a:r>
            <a:r>
              <a:rPr lang="es-CL" dirty="0"/>
              <a:t>el correlato del </a:t>
            </a:r>
            <a:r>
              <a:rPr lang="es-CL" dirty="0" smtClean="0"/>
              <a:t>sueño colectivo, </a:t>
            </a:r>
            <a:r>
              <a:rPr lang="es-CL" dirty="0"/>
              <a:t>materializado en un plan de trabajo.</a:t>
            </a:r>
          </a:p>
          <a:p>
            <a:r>
              <a:rPr lang="es-CL" dirty="0" smtClean="0"/>
              <a:t>El sueño colectivo permite desarrollar el sentido estético y espiritual en el proceso formativo  a través de un plan de trabajo.</a:t>
            </a:r>
          </a:p>
          <a:p>
            <a:r>
              <a:rPr lang="es-CL" dirty="0" smtClean="0"/>
              <a:t>Nos permiten articular las distintas áreas de gestión: liderazgo, gestión curricular, convivencia y los recursos.</a:t>
            </a:r>
          </a:p>
          <a:p>
            <a:r>
              <a:rPr lang="es-CL" dirty="0" smtClean="0"/>
              <a:t>Organizar planificadamente el cambio.</a:t>
            </a:r>
          </a:p>
          <a:p>
            <a:endParaRPr lang="es-CL" dirty="0"/>
          </a:p>
        </p:txBody>
      </p:sp>
    </p:spTree>
    <p:extLst>
      <p:ext uri="{BB962C8B-B14F-4D97-AF65-F5344CB8AC3E}">
        <p14:creationId xmlns:p14="http://schemas.microsoft.com/office/powerpoint/2010/main" val="17036890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t>¿Cuál es el proceso para elaborarlas?</a:t>
            </a:r>
            <a:endParaRPr lang="es-CL" dirty="0"/>
          </a:p>
        </p:txBody>
      </p:sp>
      <p:sp>
        <p:nvSpPr>
          <p:cNvPr id="3" name="2 Marcador de contenido"/>
          <p:cNvSpPr>
            <a:spLocks noGrp="1"/>
          </p:cNvSpPr>
          <p:nvPr>
            <p:ph sz="quarter" idx="1"/>
          </p:nvPr>
        </p:nvSpPr>
        <p:spPr>
          <a:xfrm>
            <a:off x="539552" y="1412776"/>
            <a:ext cx="7467600" cy="4873752"/>
          </a:xfrm>
        </p:spPr>
        <p:txBody>
          <a:bodyPr>
            <a:normAutofit fontScale="92500" lnSpcReduction="10000"/>
          </a:bodyPr>
          <a:lstStyle/>
          <a:p>
            <a:pPr marL="0" indent="0">
              <a:buNone/>
            </a:pPr>
            <a:endParaRPr lang="es-CL" dirty="0" smtClean="0"/>
          </a:p>
          <a:p>
            <a:r>
              <a:rPr lang="es-CL" b="1" dirty="0" smtClean="0"/>
              <a:t>Pensar el PEI como sueño, el ideario</a:t>
            </a:r>
            <a:r>
              <a:rPr lang="es-CL" dirty="0" smtClean="0"/>
              <a:t>. </a:t>
            </a:r>
          </a:p>
          <a:p>
            <a:r>
              <a:rPr lang="es-CL" b="1" dirty="0" smtClean="0"/>
              <a:t>PME como el ordenamiento </a:t>
            </a:r>
            <a:r>
              <a:rPr lang="es-CL" dirty="0" smtClean="0"/>
              <a:t>y definición de las etapas. </a:t>
            </a:r>
          </a:p>
          <a:p>
            <a:pPr>
              <a:buNone/>
            </a:pPr>
            <a:r>
              <a:rPr lang="es-CL" dirty="0" smtClean="0"/>
              <a:t>	Mejoramiento organizado y conducido por el equipo directivo.</a:t>
            </a:r>
          </a:p>
          <a:p>
            <a:r>
              <a:rPr lang="es-CL" b="1" dirty="0" smtClean="0"/>
              <a:t>Participación de los actores de la comunidad escolar</a:t>
            </a:r>
            <a:r>
              <a:rPr lang="es-CL" dirty="0" smtClean="0"/>
              <a:t>: estudiantes, apoderados, profesores y comunidad en general en el proyecto de EA.</a:t>
            </a:r>
            <a:r>
              <a:rPr lang="es-CL" b="1" dirty="0"/>
              <a:t> </a:t>
            </a:r>
            <a:endParaRPr lang="es-CL" b="1" dirty="0" smtClean="0"/>
          </a:p>
          <a:p>
            <a:r>
              <a:rPr lang="es-CL" b="1" dirty="0" smtClean="0"/>
              <a:t>Acción </a:t>
            </a:r>
            <a:r>
              <a:rPr lang="es-CL" b="1" dirty="0"/>
              <a:t>participativa y comunitaria</a:t>
            </a:r>
            <a:r>
              <a:rPr lang="es-CL" dirty="0"/>
              <a:t>: “tomar </a:t>
            </a:r>
            <a:r>
              <a:rPr lang="es-CL" dirty="0" smtClean="0"/>
              <a:t>parte de </a:t>
            </a:r>
            <a:r>
              <a:rPr lang="es-CL" dirty="0"/>
              <a:t>o en” no es sólo un derecho sino una obligación. </a:t>
            </a:r>
            <a:endParaRPr lang="es-CL" dirty="0" smtClean="0"/>
          </a:p>
          <a:p>
            <a:r>
              <a:rPr lang="es-CL" b="1" dirty="0" smtClean="0"/>
              <a:t>Propuesta curricular de la Escuela o Liceo en el horizonte</a:t>
            </a:r>
            <a:r>
              <a:rPr lang="es-CL" dirty="0" smtClean="0"/>
              <a:t>.</a:t>
            </a:r>
          </a:p>
        </p:txBody>
      </p:sp>
    </p:spTree>
    <p:extLst>
      <p:ext uri="{BB962C8B-B14F-4D97-AF65-F5344CB8AC3E}">
        <p14:creationId xmlns:p14="http://schemas.microsoft.com/office/powerpoint/2010/main" val="14368317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0"/>
            <a:ext cx="7467600" cy="1143000"/>
          </a:xfrm>
        </p:spPr>
        <p:txBody>
          <a:bodyPr>
            <a:normAutofit/>
          </a:bodyPr>
          <a:lstStyle/>
          <a:p>
            <a:r>
              <a:rPr lang="es-CL" dirty="0" smtClean="0"/>
              <a:t>Proyecto Educativo Institucional</a:t>
            </a:r>
            <a:endParaRPr lang="es-CL" dirty="0"/>
          </a:p>
        </p:txBody>
      </p:sp>
      <p:graphicFrame>
        <p:nvGraphicFramePr>
          <p:cNvPr id="4" name="3 Marcador de contenido"/>
          <p:cNvGraphicFramePr>
            <a:graphicFrameLocks noGrp="1"/>
          </p:cNvGraphicFramePr>
          <p:nvPr>
            <p:ph sz="quarter" idx="1"/>
            <p:extLst>
              <p:ext uri="{D42A27DB-BD31-4B8C-83A1-F6EECF244321}">
                <p14:modId xmlns:p14="http://schemas.microsoft.com/office/powerpoint/2010/main" val="891880405"/>
              </p:ext>
            </p:extLst>
          </p:nvPr>
        </p:nvGraphicFramePr>
        <p:xfrm>
          <a:off x="179512" y="1700808"/>
          <a:ext cx="4906888" cy="45569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2 CuadroTexto"/>
          <p:cNvSpPr txBox="1"/>
          <p:nvPr/>
        </p:nvSpPr>
        <p:spPr>
          <a:xfrm>
            <a:off x="5060484" y="1341766"/>
            <a:ext cx="3759987" cy="5355312"/>
          </a:xfrm>
          <a:prstGeom prst="rect">
            <a:avLst/>
          </a:prstGeom>
          <a:noFill/>
        </p:spPr>
        <p:txBody>
          <a:bodyPr wrap="square" rtlCol="0">
            <a:spAutoFit/>
          </a:bodyPr>
          <a:lstStyle/>
          <a:p>
            <a:pPr>
              <a:defRPr/>
            </a:pPr>
            <a:r>
              <a:rPr lang="es-CL" dirty="0"/>
              <a:t>¿Qué nos identifica como escuela en particular? ¿Quiénes somos como unidad educativa y qué nos distingue de otras? </a:t>
            </a:r>
            <a:endParaRPr lang="es-CL" dirty="0" smtClean="0"/>
          </a:p>
          <a:p>
            <a:pPr>
              <a:defRPr/>
            </a:pPr>
            <a:r>
              <a:rPr lang="es-CL" dirty="0" smtClean="0"/>
              <a:t>¿</a:t>
            </a:r>
            <a:r>
              <a:rPr lang="es-CL" dirty="0"/>
              <a:t>Cuál es la razón de la existencia de nuestra escuela? ¿A qué nos comprometernos a partir de nuestra realidad y en torno a la visión? </a:t>
            </a:r>
            <a:endParaRPr lang="es-CL" dirty="0" smtClean="0"/>
          </a:p>
          <a:p>
            <a:pPr>
              <a:defRPr/>
            </a:pPr>
            <a:r>
              <a:rPr lang="es-CL" dirty="0" smtClean="0"/>
              <a:t>¿</a:t>
            </a:r>
            <a:r>
              <a:rPr lang="es-CL" dirty="0"/>
              <a:t>Cuál es la direccionalidad y orientación educativa que propone nuestro colegio? </a:t>
            </a:r>
            <a:endParaRPr lang="es-CL" dirty="0" smtClean="0"/>
          </a:p>
          <a:p>
            <a:pPr>
              <a:defRPr/>
            </a:pPr>
            <a:r>
              <a:rPr lang="es-CL" dirty="0" smtClean="0"/>
              <a:t>¿</a:t>
            </a:r>
            <a:r>
              <a:rPr lang="es-CL" dirty="0"/>
              <a:t>Con qué diseño curricular orientaremos nuestro trabajo? ¿Qué tipo de acción pedagógica orientará lo métodos de enseñanza para lograr aprendizajes en nuestros alumnos?</a:t>
            </a:r>
          </a:p>
        </p:txBody>
      </p:sp>
    </p:spTree>
    <p:extLst>
      <p:ext uri="{BB962C8B-B14F-4D97-AF65-F5344CB8AC3E}">
        <p14:creationId xmlns:p14="http://schemas.microsoft.com/office/powerpoint/2010/main" val="26135747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sz="quarter" idx="1"/>
            <p:extLst>
              <p:ext uri="{D42A27DB-BD31-4B8C-83A1-F6EECF244321}">
                <p14:modId xmlns:p14="http://schemas.microsoft.com/office/powerpoint/2010/main" val="308449587"/>
              </p:ext>
            </p:extLst>
          </p:nvPr>
        </p:nvGraphicFramePr>
        <p:xfrm>
          <a:off x="611560" y="1340768"/>
          <a:ext cx="7467600" cy="5125720"/>
        </p:xfrm>
        <a:graphic>
          <a:graphicData uri="http://schemas.openxmlformats.org/drawingml/2006/table">
            <a:tbl>
              <a:tblPr firstRow="1" bandRow="1">
                <a:tableStyleId>{5C22544A-7EE6-4342-B048-85BDC9FD1C3A}</a:tableStyleId>
              </a:tblPr>
              <a:tblGrid>
                <a:gridCol w="3733800"/>
                <a:gridCol w="3733800"/>
              </a:tblGrid>
              <a:tr h="370840">
                <a:tc>
                  <a:txBody>
                    <a:bodyPr/>
                    <a:lstStyle/>
                    <a:p>
                      <a:r>
                        <a:rPr lang="es-CL" dirty="0" smtClean="0"/>
                        <a:t>NO</a:t>
                      </a:r>
                      <a:endParaRPr lang="es-CL" dirty="0"/>
                    </a:p>
                  </a:txBody>
                  <a:tcPr/>
                </a:tc>
                <a:tc>
                  <a:txBody>
                    <a:bodyPr/>
                    <a:lstStyle/>
                    <a:p>
                      <a:r>
                        <a:rPr lang="es-CL" dirty="0" smtClean="0"/>
                        <a:t>SÍ</a:t>
                      </a:r>
                      <a:endParaRPr lang="es-CL"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L" dirty="0" smtClean="0"/>
                        <a:t>Un documento estático, realizado por “expertos”. </a:t>
                      </a:r>
                    </a:p>
                    <a:p>
                      <a:endParaRPr lang="es-CL" dirty="0"/>
                    </a:p>
                  </a:txBody>
                  <a:tcPr/>
                </a:tc>
                <a:tc>
                  <a:txBody>
                    <a:bodyPr/>
                    <a:lstStyle/>
                    <a:p>
                      <a:r>
                        <a:rPr lang="es-CL" dirty="0" smtClean="0"/>
                        <a:t>Un</a:t>
                      </a:r>
                      <a:r>
                        <a:rPr lang="es-CL" baseline="0" dirty="0" smtClean="0"/>
                        <a:t> documento que se revisa permanentemente y es resultado de la participación comunitaria. </a:t>
                      </a:r>
                      <a:endParaRPr lang="es-CL"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L" dirty="0" smtClean="0"/>
                        <a:t>Una obligación burocrática del momento…</a:t>
                      </a:r>
                    </a:p>
                    <a:p>
                      <a:endParaRPr lang="es-CL" dirty="0"/>
                    </a:p>
                  </a:txBody>
                  <a:tcPr/>
                </a:tc>
                <a:tc>
                  <a:txBody>
                    <a:bodyPr/>
                    <a:lstStyle/>
                    <a:p>
                      <a:r>
                        <a:rPr lang="es-CL" dirty="0" smtClean="0"/>
                        <a:t>Un cuerpo doctrinario permanente</a:t>
                      </a:r>
                      <a:r>
                        <a:rPr lang="es-CL" baseline="0" dirty="0" smtClean="0"/>
                        <a:t> pero sujeto a revisión, donde se hace cargo de los cambios sociales. </a:t>
                      </a:r>
                      <a:endParaRPr lang="es-CL"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L" dirty="0" smtClean="0"/>
                        <a:t>“Un documento irrelevante, porque la escuela o liceo…siempre ha funcionado, aunque no esté…”</a:t>
                      </a:r>
                    </a:p>
                    <a:p>
                      <a:endParaRPr lang="es-CL" dirty="0"/>
                    </a:p>
                  </a:txBody>
                  <a:tcPr/>
                </a:tc>
                <a:tc>
                  <a:txBody>
                    <a:bodyPr/>
                    <a:lstStyle/>
                    <a:p>
                      <a:r>
                        <a:rPr lang="es-CL" dirty="0" smtClean="0"/>
                        <a:t>Un compromiso con el desarrollo educativo. </a:t>
                      </a:r>
                      <a:endParaRPr lang="es-CL"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L" dirty="0" smtClean="0"/>
                        <a:t>Un plagio o copia de “frases formales” que se adaptan a la fuerza a la escuela o liceo…</a:t>
                      </a:r>
                    </a:p>
                    <a:p>
                      <a:endParaRPr lang="es-CL" dirty="0"/>
                    </a:p>
                  </a:txBody>
                  <a:tcPr/>
                </a:tc>
                <a:tc>
                  <a:txBody>
                    <a:bodyPr/>
                    <a:lstStyle/>
                    <a:p>
                      <a:r>
                        <a:rPr lang="es-CL" dirty="0" smtClean="0"/>
                        <a:t>Donde se expresan</a:t>
                      </a:r>
                      <a:r>
                        <a:rPr lang="es-CL" baseline="0" dirty="0" smtClean="0"/>
                        <a:t> los valores, normas de ESA comunidad. </a:t>
                      </a:r>
                      <a:endParaRPr lang="es-CL" dirty="0"/>
                    </a:p>
                  </a:txBody>
                  <a:tcPr/>
                </a:tc>
              </a:tr>
            </a:tbl>
          </a:graphicData>
        </a:graphic>
      </p:graphicFrame>
      <p:sp>
        <p:nvSpPr>
          <p:cNvPr id="5" name="1 Título"/>
          <p:cNvSpPr>
            <a:spLocks noGrp="1"/>
          </p:cNvSpPr>
          <p:nvPr>
            <p:ph type="title"/>
          </p:nvPr>
        </p:nvSpPr>
        <p:spPr/>
        <p:txBody>
          <a:bodyPr/>
          <a:lstStyle/>
          <a:p>
            <a:r>
              <a:rPr lang="es-CL" dirty="0" smtClean="0"/>
              <a:t>Lo que no y lo que sí</a:t>
            </a:r>
            <a:endParaRPr lang="es-CL" dirty="0"/>
          </a:p>
        </p:txBody>
      </p:sp>
    </p:spTree>
    <p:extLst>
      <p:ext uri="{BB962C8B-B14F-4D97-AF65-F5344CB8AC3E}">
        <p14:creationId xmlns:p14="http://schemas.microsoft.com/office/powerpoint/2010/main" val="337140923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1188</TotalTime>
  <Words>1545</Words>
  <Application>Microsoft Office PowerPoint</Application>
  <PresentationFormat>Presentación en pantalla (4:3)</PresentationFormat>
  <Paragraphs>171</Paragraphs>
  <Slides>14</Slides>
  <Notes>9</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Mirador</vt:lpstr>
      <vt:lpstr>Institucionalizar y formalizar el proyecto artístico </vt:lpstr>
      <vt:lpstr>Presentación de PowerPoint</vt:lpstr>
      <vt:lpstr>¿Qué nos dice la política educativa?</vt:lpstr>
      <vt:lpstr>Presentación de PowerPoint</vt:lpstr>
      <vt:lpstr>¿Cómo formalizamos el proyecto artístico?</vt:lpstr>
      <vt:lpstr>¿Para qué nos sirven las herramientas de gestión?</vt:lpstr>
      <vt:lpstr>¿Cuál es el proceso para elaborarlas?</vt:lpstr>
      <vt:lpstr>Proyecto Educativo Institucional</vt:lpstr>
      <vt:lpstr>Lo que no y lo que sí</vt:lpstr>
      <vt:lpstr>Plan de Mejoramiento Educativo</vt:lpstr>
      <vt:lpstr>Lo que no y lo que sí</vt:lpstr>
      <vt:lpstr>¿ a qué nos desafía este proceso? </vt:lpstr>
      <vt:lpstr>Lo artístico… </vt:lpstr>
      <vt:lpstr>El arte para cumplir el sueño…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María Jesús Chaparro Egaña</dc:creator>
  <cp:lastModifiedBy>María Jesús Chaparro Egaña</cp:lastModifiedBy>
  <cp:revision>49</cp:revision>
  <dcterms:created xsi:type="dcterms:W3CDTF">2011-07-28T23:31:29Z</dcterms:created>
  <dcterms:modified xsi:type="dcterms:W3CDTF">2011-08-01T23:09:09Z</dcterms:modified>
</cp:coreProperties>
</file>