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93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409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54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857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907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15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70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3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136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28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CC983-E5A6-4B8D-8FFF-613B58106B83}" type="datetimeFigureOut">
              <a:rPr lang="es-CL" smtClean="0"/>
              <a:t>30-10-2017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FC9D-39D2-48CB-9021-59E6EFC1F5A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47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Sesión Jurado CTE 2017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Concursos de Ed. Artística</a:t>
            </a:r>
          </a:p>
          <a:p>
            <a:r>
              <a:rPr lang="es-CL" dirty="0" smtClean="0"/>
              <a:t>Programa Nacional Desarrollo Artes en Educación</a:t>
            </a:r>
          </a:p>
          <a:p>
            <a:r>
              <a:rPr lang="es-CL" dirty="0" smtClean="0"/>
              <a:t>Sección Educación Artística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85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del concurso  CTE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Fortalecer el vínculo de la comunidad escolar con su PCI, promoviendo su  reconocimiento y valoración;</a:t>
            </a:r>
          </a:p>
          <a:p>
            <a:r>
              <a:rPr lang="es-CL" dirty="0" smtClean="0"/>
              <a:t>Desarrollar la capacidad de observación, representación del entorno y sensibilidad artística de los/as estudiantes;</a:t>
            </a:r>
          </a:p>
          <a:p>
            <a:r>
              <a:rPr lang="es-CL" dirty="0" smtClean="0"/>
              <a:t>Promover la inclusión de la educación visual en el proceso formativo.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4598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de la sesión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Seleccionar: </a:t>
            </a:r>
          </a:p>
          <a:p>
            <a:r>
              <a:rPr lang="es-CL" dirty="0" smtClean="0"/>
              <a:t>A)  las postulaciones ganadoras del concurso CTE 2017;</a:t>
            </a:r>
          </a:p>
          <a:p>
            <a:r>
              <a:rPr lang="es-CL" dirty="0" smtClean="0"/>
              <a:t>B)  las mención honrosas nacional por nivel</a:t>
            </a:r>
          </a:p>
          <a:p>
            <a:r>
              <a:rPr lang="es-CL" dirty="0" smtClean="0"/>
              <a:t>C) las menciones honrosas regionales (cuando corresponda);</a:t>
            </a:r>
          </a:p>
          <a:p>
            <a:r>
              <a:rPr lang="es-CL" dirty="0" smtClean="0"/>
              <a:t>C) los/as docentes ganadores/as del premio (taller)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0458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Metodología de trabajo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Presidente/a del jurado</a:t>
            </a:r>
          </a:p>
          <a:p>
            <a:endParaRPr lang="es-CL" dirty="0"/>
          </a:p>
          <a:p>
            <a:r>
              <a:rPr lang="es-CL" dirty="0" smtClean="0"/>
              <a:t>Insumos: acceso plataforma;</a:t>
            </a:r>
          </a:p>
          <a:p>
            <a:r>
              <a:rPr lang="es-CL" dirty="0" smtClean="0"/>
              <a:t>Universo de imágenes postuladas;</a:t>
            </a:r>
          </a:p>
          <a:p>
            <a:r>
              <a:rPr lang="es-CL" dirty="0" smtClean="0"/>
              <a:t>Textos que acompañan la postulación;</a:t>
            </a:r>
          </a:p>
          <a:p>
            <a:r>
              <a:rPr lang="es-CL" dirty="0" smtClean="0"/>
              <a:t>Fundamentaciones</a:t>
            </a:r>
            <a:endParaRPr lang="es-CL" dirty="0"/>
          </a:p>
          <a:p>
            <a:endParaRPr lang="es-CL" dirty="0"/>
          </a:p>
          <a:p>
            <a:r>
              <a:rPr lang="es-CL" dirty="0" smtClean="0"/>
              <a:t>Visualización de seleccionados</a:t>
            </a:r>
          </a:p>
          <a:p>
            <a:r>
              <a:rPr lang="es-CL" dirty="0" smtClean="0"/>
              <a:t>Visualización de seleccionados por 2 o mas jurados</a:t>
            </a:r>
          </a:p>
          <a:p>
            <a:r>
              <a:rPr lang="es-CL" dirty="0" smtClean="0"/>
              <a:t>Inicio de sesión Selección </a:t>
            </a:r>
          </a:p>
          <a:p>
            <a:r>
              <a:rPr lang="es-CL" dirty="0" smtClean="0"/>
              <a:t>Ganadores (Básica, media); listas de espera (básica, </a:t>
            </a:r>
            <a:r>
              <a:rPr lang="es-CL" dirty="0" err="1" smtClean="0"/>
              <a:t>media;MH</a:t>
            </a:r>
            <a:r>
              <a:rPr lang="es-CL" dirty="0" smtClean="0"/>
              <a:t> nacional; MH regionales; docentes ganadores </a:t>
            </a:r>
          </a:p>
          <a:p>
            <a:r>
              <a:rPr lang="es-CL" dirty="0" smtClean="0"/>
              <a:t>Firma de acta de selección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985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Datos generales CTE 2017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524 postulaciones Admisibles</a:t>
            </a:r>
          </a:p>
          <a:p>
            <a:r>
              <a:rPr lang="es-CL" dirty="0" smtClean="0"/>
              <a:t>78 Seleccionados por Jurado (26 BAS; 52 MED)</a:t>
            </a:r>
          </a:p>
          <a:p>
            <a:r>
              <a:rPr lang="es-CL" dirty="0" smtClean="0"/>
              <a:t>29 por 2 jurados</a:t>
            </a:r>
          </a:p>
          <a:p>
            <a:r>
              <a:rPr lang="es-CL" dirty="0" smtClean="0"/>
              <a:t>2 por 3 jurados</a:t>
            </a:r>
          </a:p>
          <a:p>
            <a:r>
              <a:rPr lang="es-CL" dirty="0" smtClean="0"/>
              <a:t>2 por 4 jurados</a:t>
            </a:r>
          </a:p>
          <a:p>
            <a:r>
              <a:rPr lang="es-CL" dirty="0" smtClean="0"/>
              <a:t>3 por 5 jurados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4899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208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Sesión Jurado CTE 2017</vt:lpstr>
      <vt:lpstr>Objetivos del concurso  CTE</vt:lpstr>
      <vt:lpstr>Objetivos de la sesión</vt:lpstr>
      <vt:lpstr>Metodología de trabajo</vt:lpstr>
      <vt:lpstr>Datos generales CTE 2017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Jurado CTE 2017</dc:title>
  <dc:creator>Miguel Angel Ramirez Hernández</dc:creator>
  <cp:lastModifiedBy>Miguel Angel Ramirez Hernández</cp:lastModifiedBy>
  <cp:revision>5</cp:revision>
  <dcterms:created xsi:type="dcterms:W3CDTF">2017-10-30T19:12:48Z</dcterms:created>
  <dcterms:modified xsi:type="dcterms:W3CDTF">2017-10-30T20:07:58Z</dcterms:modified>
</cp:coreProperties>
</file>