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1" r:id="rId1"/>
  </p:sldMasterIdLst>
  <p:sldIdLst>
    <p:sldId id="269" r:id="rId2"/>
    <p:sldId id="357" r:id="rId3"/>
    <p:sldId id="352" r:id="rId4"/>
    <p:sldId id="270" r:id="rId5"/>
    <p:sldId id="256" r:id="rId6"/>
    <p:sldId id="271" r:id="rId7"/>
    <p:sldId id="272" r:id="rId8"/>
    <p:sldId id="332" r:id="rId9"/>
    <p:sldId id="257" r:id="rId10"/>
    <p:sldId id="274" r:id="rId11"/>
    <p:sldId id="273" r:id="rId12"/>
    <p:sldId id="258" r:id="rId13"/>
    <p:sldId id="275" r:id="rId14"/>
    <p:sldId id="259" r:id="rId15"/>
    <p:sldId id="276" r:id="rId16"/>
    <p:sldId id="260" r:id="rId17"/>
    <p:sldId id="355" r:id="rId18"/>
    <p:sldId id="277" r:id="rId19"/>
    <p:sldId id="261" r:id="rId20"/>
    <p:sldId id="262" r:id="rId21"/>
    <p:sldId id="278" r:id="rId22"/>
    <p:sldId id="279" r:id="rId23"/>
    <p:sldId id="356" r:id="rId24"/>
    <p:sldId id="263" r:id="rId25"/>
    <p:sldId id="280" r:id="rId26"/>
    <p:sldId id="318" r:id="rId27"/>
    <p:sldId id="331" r:id="rId28"/>
    <p:sldId id="265" r:id="rId29"/>
    <p:sldId id="327" r:id="rId30"/>
    <p:sldId id="266" r:id="rId31"/>
    <p:sldId id="328" r:id="rId32"/>
    <p:sldId id="329" r:id="rId33"/>
    <p:sldId id="267" r:id="rId34"/>
    <p:sldId id="349" r:id="rId35"/>
    <p:sldId id="350" r:id="rId36"/>
    <p:sldId id="330" r:id="rId37"/>
    <p:sldId id="335" r:id="rId38"/>
    <p:sldId id="334" r:id="rId39"/>
    <p:sldId id="336" r:id="rId40"/>
    <p:sldId id="340" r:id="rId41"/>
    <p:sldId id="341" r:id="rId42"/>
    <p:sldId id="342" r:id="rId43"/>
    <p:sldId id="343" r:id="rId44"/>
    <p:sldId id="344" r:id="rId45"/>
    <p:sldId id="345" r:id="rId46"/>
    <p:sldId id="346" r:id="rId47"/>
    <p:sldId id="347" r:id="rId48"/>
    <p:sldId id="348" r:id="rId49"/>
    <p:sldId id="337" r:id="rId50"/>
    <p:sldId id="338" r:id="rId51"/>
    <p:sldId id="339" r:id="rId52"/>
    <p:sldId id="333" r:id="rId53"/>
    <p:sldId id="281" r:id="rId54"/>
    <p:sldId id="284" r:id="rId55"/>
    <p:sldId id="285" r:id="rId56"/>
    <p:sldId id="320" r:id="rId57"/>
    <p:sldId id="319" r:id="rId58"/>
    <p:sldId id="321" r:id="rId59"/>
    <p:sldId id="322" r:id="rId60"/>
    <p:sldId id="323" r:id="rId61"/>
    <p:sldId id="324" r:id="rId62"/>
    <p:sldId id="325" r:id="rId63"/>
    <p:sldId id="326" r:id="rId64"/>
    <p:sldId id="316" r:id="rId65"/>
    <p:sldId id="353" r:id="rId66"/>
    <p:sldId id="354" r:id="rId6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45" autoAdjust="0"/>
    <p:restoredTop sz="90801" autoAdjust="0"/>
  </p:normalViewPr>
  <p:slideViewPr>
    <p:cSldViewPr snapToGrid="0">
      <p:cViewPr>
        <p:scale>
          <a:sx n="70" d="100"/>
          <a:sy n="70" d="100"/>
        </p:scale>
        <p:origin x="-954" y="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5AAFDD-1622-42D1-82E8-49698BC53A61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8EB0C25-3ECD-4CDD-9893-7BFF32B10F2F}">
      <dgm:prSet custT="1"/>
      <dgm:spPr/>
      <dgm:t>
        <a:bodyPr/>
        <a:lstStyle/>
        <a:p>
          <a:pPr rtl="0"/>
          <a:r>
            <a:rPr lang="es-CL" sz="1600" b="1" dirty="0"/>
            <a:t>Cantidad de </a:t>
          </a:r>
          <a:r>
            <a:rPr lang="es-CL" sz="1600" b="1" dirty="0" smtClean="0"/>
            <a:t>proyectos máximos a postular (Por Establecimiento Educacional)</a:t>
          </a:r>
          <a:endParaRPr lang="es-CL" sz="1600" b="1" dirty="0"/>
        </a:p>
      </dgm:t>
    </dgm:pt>
    <dgm:pt modelId="{92616BD7-9DB9-471D-9CD9-09488248F056}" type="parTrans" cxnId="{B6297D78-F001-4F06-A9B9-38DD5E8F318E}">
      <dgm:prSet/>
      <dgm:spPr/>
      <dgm:t>
        <a:bodyPr/>
        <a:lstStyle/>
        <a:p>
          <a:endParaRPr lang="es-ES"/>
        </a:p>
      </dgm:t>
    </dgm:pt>
    <dgm:pt modelId="{2A0197FB-2499-40E9-9373-BC9BCA6E506B}" type="sibTrans" cxnId="{B6297D78-F001-4F06-A9B9-38DD5E8F318E}">
      <dgm:prSet/>
      <dgm:spPr/>
      <dgm:t>
        <a:bodyPr/>
        <a:lstStyle/>
        <a:p>
          <a:endParaRPr lang="es-ES"/>
        </a:p>
      </dgm:t>
    </dgm:pt>
    <dgm:pt modelId="{96FEF746-048A-45C0-84B4-0F22E25BC0D3}">
      <dgm:prSet custT="1"/>
      <dgm:spPr/>
      <dgm:t>
        <a:bodyPr/>
        <a:lstStyle/>
        <a:p>
          <a:pPr rtl="0"/>
          <a:r>
            <a:rPr lang="es-CL" sz="1800" b="0" dirty="0"/>
            <a:t>4 </a:t>
          </a:r>
          <a:r>
            <a:rPr lang="es-CL" sz="1800" b="0" dirty="0" smtClean="0"/>
            <a:t>proyectos.</a:t>
          </a:r>
          <a:endParaRPr lang="es-CL" sz="1800" b="0" dirty="0"/>
        </a:p>
      </dgm:t>
    </dgm:pt>
    <dgm:pt modelId="{616FA497-6B86-40E0-9736-E8DFF37E35AE}" type="parTrans" cxnId="{746AB084-80F7-4EA4-8242-592D6CA038DF}">
      <dgm:prSet/>
      <dgm:spPr/>
      <dgm:t>
        <a:bodyPr/>
        <a:lstStyle/>
        <a:p>
          <a:endParaRPr lang="es-ES"/>
        </a:p>
      </dgm:t>
    </dgm:pt>
    <dgm:pt modelId="{B85BC350-8AFB-40EE-8394-FF47777B57C2}" type="sibTrans" cxnId="{746AB084-80F7-4EA4-8242-592D6CA038DF}">
      <dgm:prSet/>
      <dgm:spPr/>
      <dgm:t>
        <a:bodyPr/>
        <a:lstStyle/>
        <a:p>
          <a:endParaRPr lang="es-ES"/>
        </a:p>
      </dgm:t>
    </dgm:pt>
    <dgm:pt modelId="{CA6541F5-0B53-4868-8EB6-03C0CE40000E}">
      <dgm:prSet custT="1"/>
      <dgm:spPr/>
      <dgm:t>
        <a:bodyPr/>
        <a:lstStyle/>
        <a:p>
          <a:pPr rtl="0"/>
          <a:r>
            <a:rPr lang="es-CL" sz="1600" b="1" dirty="0"/>
            <a:t>Total de recursos y montos máximos</a:t>
          </a:r>
          <a:r>
            <a:rPr lang="es-CL" sz="1300" dirty="0"/>
            <a:t>:</a:t>
          </a:r>
        </a:p>
      </dgm:t>
    </dgm:pt>
    <dgm:pt modelId="{BF86AE4C-698D-47CD-890D-781A557730A8}" type="parTrans" cxnId="{D2806FF1-C4C7-47E4-A074-EA996508D2BE}">
      <dgm:prSet/>
      <dgm:spPr/>
      <dgm:t>
        <a:bodyPr/>
        <a:lstStyle/>
        <a:p>
          <a:endParaRPr lang="es-ES"/>
        </a:p>
      </dgm:t>
    </dgm:pt>
    <dgm:pt modelId="{761B8E5B-5787-414A-9726-B12FBFA067D9}" type="sibTrans" cxnId="{D2806FF1-C4C7-47E4-A074-EA996508D2BE}">
      <dgm:prSet/>
      <dgm:spPr/>
      <dgm:t>
        <a:bodyPr/>
        <a:lstStyle/>
        <a:p>
          <a:endParaRPr lang="es-ES"/>
        </a:p>
      </dgm:t>
    </dgm:pt>
    <dgm:pt modelId="{DA4EDDF2-0F20-474C-B731-1A6FB1E1A32F}">
      <dgm:prSet/>
      <dgm:spPr/>
      <dgm:t>
        <a:bodyPr/>
        <a:lstStyle/>
        <a:p>
          <a:pPr rtl="0"/>
          <a:r>
            <a:rPr lang="es-CL" b="1" dirty="0"/>
            <a:t>Estimativo de $280.000.000.-</a:t>
          </a:r>
        </a:p>
      </dgm:t>
    </dgm:pt>
    <dgm:pt modelId="{AD6824ED-B91B-4AB9-A00C-1D832F93EDE8}" type="parTrans" cxnId="{BB9DF8BC-2432-4040-9A4C-7EAA87BCE331}">
      <dgm:prSet/>
      <dgm:spPr/>
      <dgm:t>
        <a:bodyPr/>
        <a:lstStyle/>
        <a:p>
          <a:endParaRPr lang="es-ES"/>
        </a:p>
      </dgm:t>
    </dgm:pt>
    <dgm:pt modelId="{0F8A3F5B-CB2F-4694-934E-7BFDE0569108}" type="sibTrans" cxnId="{BB9DF8BC-2432-4040-9A4C-7EAA87BCE331}">
      <dgm:prSet/>
      <dgm:spPr/>
      <dgm:t>
        <a:bodyPr/>
        <a:lstStyle/>
        <a:p>
          <a:endParaRPr lang="es-ES"/>
        </a:p>
      </dgm:t>
    </dgm:pt>
    <dgm:pt modelId="{D2BF547F-DBDD-49CA-AECB-B75FBF22B5A0}">
      <dgm:prSet custT="1"/>
      <dgm:spPr/>
      <dgm:t>
        <a:bodyPr/>
        <a:lstStyle/>
        <a:p>
          <a:pPr rtl="0"/>
          <a:r>
            <a:rPr lang="es-CL" sz="1600" b="1" dirty="0" smtClean="0"/>
            <a:t>Línea </a:t>
          </a:r>
          <a:r>
            <a:rPr lang="es-CL" sz="1600" b="1" dirty="0"/>
            <a:t>1: $150.000.000</a:t>
          </a:r>
          <a:r>
            <a:rPr lang="es-CL" sz="1600" dirty="0"/>
            <a:t>.-</a:t>
          </a:r>
        </a:p>
      </dgm:t>
    </dgm:pt>
    <dgm:pt modelId="{92D965C7-C16A-4C31-BCB3-9E0343886C85}" type="parTrans" cxnId="{E1592AA9-9176-48A6-A830-D112BB2CDA25}">
      <dgm:prSet/>
      <dgm:spPr/>
      <dgm:t>
        <a:bodyPr/>
        <a:lstStyle/>
        <a:p>
          <a:endParaRPr lang="es-ES"/>
        </a:p>
      </dgm:t>
    </dgm:pt>
    <dgm:pt modelId="{79CD966D-8E7B-4BA2-8610-CE685F259DFB}" type="sibTrans" cxnId="{E1592AA9-9176-48A6-A830-D112BB2CDA25}">
      <dgm:prSet/>
      <dgm:spPr/>
      <dgm:t>
        <a:bodyPr/>
        <a:lstStyle/>
        <a:p>
          <a:endParaRPr lang="es-ES"/>
        </a:p>
      </dgm:t>
    </dgm:pt>
    <dgm:pt modelId="{D671D263-9EA0-4E74-BD6D-7042243186BA}">
      <dgm:prSet custT="1"/>
      <dgm:spPr/>
      <dgm:t>
        <a:bodyPr/>
        <a:lstStyle/>
        <a:p>
          <a:pPr rtl="0"/>
          <a:r>
            <a:rPr lang="es-CL" sz="1400" b="1" dirty="0"/>
            <a:t>Línea 2: $130.000.000</a:t>
          </a:r>
          <a:r>
            <a:rPr lang="es-CL" sz="1300" dirty="0"/>
            <a:t>.-</a:t>
          </a:r>
        </a:p>
      </dgm:t>
    </dgm:pt>
    <dgm:pt modelId="{9EC331F5-B984-4D37-9F4A-955D1AEA80E7}" type="parTrans" cxnId="{CE2DC39C-AB5F-4E02-A0BF-96B8FF52ADE3}">
      <dgm:prSet/>
      <dgm:spPr/>
      <dgm:t>
        <a:bodyPr/>
        <a:lstStyle/>
        <a:p>
          <a:endParaRPr lang="es-ES"/>
        </a:p>
      </dgm:t>
    </dgm:pt>
    <dgm:pt modelId="{3577CE1E-2B7D-4D99-9424-77007230A1E3}" type="sibTrans" cxnId="{CE2DC39C-AB5F-4E02-A0BF-96B8FF52ADE3}">
      <dgm:prSet/>
      <dgm:spPr/>
      <dgm:t>
        <a:bodyPr/>
        <a:lstStyle/>
        <a:p>
          <a:endParaRPr lang="es-ES"/>
        </a:p>
      </dgm:t>
    </dgm:pt>
    <dgm:pt modelId="{56FB1ACC-FDAC-485A-A19D-E704C635E3FA}" type="pres">
      <dgm:prSet presAssocID="{B55AAFDD-1622-42D1-82E8-49698BC53A6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924A6962-EED0-426C-8B1D-748293CFD67B}" type="pres">
      <dgm:prSet presAssocID="{18EB0C25-3ECD-4CDD-9893-7BFF32B10F2F}" presName="Name5" presStyleLbl="vennNode1" presStyleIdx="0" presStyleCnt="6" custScaleX="133641" custScaleY="140084" custLinFactNeighborY="-4533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FABFD06-2CE6-4495-9144-81D78B90854A}" type="pres">
      <dgm:prSet presAssocID="{2A0197FB-2499-40E9-9373-BC9BCA6E506B}" presName="space" presStyleCnt="0"/>
      <dgm:spPr/>
    </dgm:pt>
    <dgm:pt modelId="{CD2AA596-0494-458C-884E-5F665CBA2C7B}" type="pres">
      <dgm:prSet presAssocID="{96FEF746-048A-45C0-84B4-0F22E25BC0D3}" presName="Name5" presStyleLbl="vennNode1" presStyleIdx="1" presStyleCnt="6" custScaleX="128730" custScaleY="13752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F308DA1-9690-4448-B727-3D11BE428E67}" type="pres">
      <dgm:prSet presAssocID="{B85BC350-8AFB-40EE-8394-FF47777B57C2}" presName="space" presStyleCnt="0"/>
      <dgm:spPr/>
    </dgm:pt>
    <dgm:pt modelId="{7B4972FC-B8BA-4F84-A540-CF7B739BDC6E}" type="pres">
      <dgm:prSet presAssocID="{CA6541F5-0B53-4868-8EB6-03C0CE40000E}" presName="Name5" presStyleLbl="vennNode1" presStyleIdx="2" presStyleCnt="6" custScaleX="122910" custScaleY="130821" custLinFactNeighborX="-8096" custLinFactNeighborY="-4938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4E38923-8B23-45BE-9248-943F41E0C80A}" type="pres">
      <dgm:prSet presAssocID="{761B8E5B-5787-414A-9726-B12FBFA067D9}" presName="space" presStyleCnt="0"/>
      <dgm:spPr/>
    </dgm:pt>
    <dgm:pt modelId="{83E6DE8D-1EE4-4AEC-91B0-16CF85285E79}" type="pres">
      <dgm:prSet presAssocID="{DA4EDDF2-0F20-474C-B731-1A6FB1E1A32F}" presName="Name5" presStyleLbl="vennNode1" presStyleIdx="3" presStyleCnt="6" custScaleX="145175" custScaleY="161511" custLinFactNeighborX="-12144" custLinFactNeighborY="-4857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E344BC6-6EAB-424D-9C26-8EA06495F978}" type="pres">
      <dgm:prSet presAssocID="{0F8A3F5B-CB2F-4694-934E-7BFDE0569108}" presName="space" presStyleCnt="0"/>
      <dgm:spPr/>
    </dgm:pt>
    <dgm:pt modelId="{4E48A670-704F-4FEB-881D-7A8F66367F89}" type="pres">
      <dgm:prSet presAssocID="{D2BF547F-DBDD-49CA-AECB-B75FBF22B5A0}" presName="Name5" presStyleLbl="vennNode1" presStyleIdx="4" presStyleCnt="6" custScaleX="146375" custScaleY="18721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E160123-E583-4D4B-A86B-5F3AFB720C63}" type="pres">
      <dgm:prSet presAssocID="{79CD966D-8E7B-4BA2-8610-CE685F259DFB}" presName="space" presStyleCnt="0"/>
      <dgm:spPr/>
    </dgm:pt>
    <dgm:pt modelId="{D296B373-ECA4-4EDA-AD93-7DD3357C3774}" type="pres">
      <dgm:prSet presAssocID="{D671D263-9EA0-4E74-BD6D-7042243186BA}" presName="Name5" presStyleLbl="vennNode1" presStyleIdx="5" presStyleCnt="6" custScaleX="127148" custScaleY="191323" custLinFactNeighborX="-4048" custLinFactNeighborY="-4452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746AB084-80F7-4EA4-8242-592D6CA038DF}" srcId="{B55AAFDD-1622-42D1-82E8-49698BC53A61}" destId="{96FEF746-048A-45C0-84B4-0F22E25BC0D3}" srcOrd="1" destOrd="0" parTransId="{616FA497-6B86-40E0-9736-E8DFF37E35AE}" sibTransId="{B85BC350-8AFB-40EE-8394-FF47777B57C2}"/>
    <dgm:cxn modelId="{50C518D2-97B1-4017-BD8C-64CA8238470B}" type="presOf" srcId="{D2BF547F-DBDD-49CA-AECB-B75FBF22B5A0}" destId="{4E48A670-704F-4FEB-881D-7A8F66367F89}" srcOrd="0" destOrd="0" presId="urn:microsoft.com/office/officeart/2005/8/layout/venn3"/>
    <dgm:cxn modelId="{D2806FF1-C4C7-47E4-A074-EA996508D2BE}" srcId="{B55AAFDD-1622-42D1-82E8-49698BC53A61}" destId="{CA6541F5-0B53-4868-8EB6-03C0CE40000E}" srcOrd="2" destOrd="0" parTransId="{BF86AE4C-698D-47CD-890D-781A557730A8}" sibTransId="{761B8E5B-5787-414A-9726-B12FBFA067D9}"/>
    <dgm:cxn modelId="{E1592AA9-9176-48A6-A830-D112BB2CDA25}" srcId="{B55AAFDD-1622-42D1-82E8-49698BC53A61}" destId="{D2BF547F-DBDD-49CA-AECB-B75FBF22B5A0}" srcOrd="4" destOrd="0" parTransId="{92D965C7-C16A-4C31-BCB3-9E0343886C85}" sibTransId="{79CD966D-8E7B-4BA2-8610-CE685F259DFB}"/>
    <dgm:cxn modelId="{CE2DC39C-AB5F-4E02-A0BF-96B8FF52ADE3}" srcId="{B55AAFDD-1622-42D1-82E8-49698BC53A61}" destId="{D671D263-9EA0-4E74-BD6D-7042243186BA}" srcOrd="5" destOrd="0" parTransId="{9EC331F5-B984-4D37-9F4A-955D1AEA80E7}" sibTransId="{3577CE1E-2B7D-4D99-9424-77007230A1E3}"/>
    <dgm:cxn modelId="{DA46CC2F-322E-4849-86AD-F0DE1187A5BC}" type="presOf" srcId="{96FEF746-048A-45C0-84B4-0F22E25BC0D3}" destId="{CD2AA596-0494-458C-884E-5F665CBA2C7B}" srcOrd="0" destOrd="0" presId="urn:microsoft.com/office/officeart/2005/8/layout/venn3"/>
    <dgm:cxn modelId="{EA055094-03C2-49BF-B8A3-E2E4C953CF1D}" type="presOf" srcId="{D671D263-9EA0-4E74-BD6D-7042243186BA}" destId="{D296B373-ECA4-4EDA-AD93-7DD3357C3774}" srcOrd="0" destOrd="0" presId="urn:microsoft.com/office/officeart/2005/8/layout/venn3"/>
    <dgm:cxn modelId="{BB9DF8BC-2432-4040-9A4C-7EAA87BCE331}" srcId="{B55AAFDD-1622-42D1-82E8-49698BC53A61}" destId="{DA4EDDF2-0F20-474C-B731-1A6FB1E1A32F}" srcOrd="3" destOrd="0" parTransId="{AD6824ED-B91B-4AB9-A00C-1D832F93EDE8}" sibTransId="{0F8A3F5B-CB2F-4694-934E-7BFDE0569108}"/>
    <dgm:cxn modelId="{8CF79953-0C3E-4BB3-8E58-E1BF08FE8491}" type="presOf" srcId="{CA6541F5-0B53-4868-8EB6-03C0CE40000E}" destId="{7B4972FC-B8BA-4F84-A540-CF7B739BDC6E}" srcOrd="0" destOrd="0" presId="urn:microsoft.com/office/officeart/2005/8/layout/venn3"/>
    <dgm:cxn modelId="{34DDEA7A-7F91-4A18-B879-CD75C9948AE7}" type="presOf" srcId="{18EB0C25-3ECD-4CDD-9893-7BFF32B10F2F}" destId="{924A6962-EED0-426C-8B1D-748293CFD67B}" srcOrd="0" destOrd="0" presId="urn:microsoft.com/office/officeart/2005/8/layout/venn3"/>
    <dgm:cxn modelId="{916F0098-F3C0-4895-BEC8-979135D10ED0}" type="presOf" srcId="{DA4EDDF2-0F20-474C-B731-1A6FB1E1A32F}" destId="{83E6DE8D-1EE4-4AEC-91B0-16CF85285E79}" srcOrd="0" destOrd="0" presId="urn:microsoft.com/office/officeart/2005/8/layout/venn3"/>
    <dgm:cxn modelId="{B6297D78-F001-4F06-A9B9-38DD5E8F318E}" srcId="{B55AAFDD-1622-42D1-82E8-49698BC53A61}" destId="{18EB0C25-3ECD-4CDD-9893-7BFF32B10F2F}" srcOrd="0" destOrd="0" parTransId="{92616BD7-9DB9-471D-9CD9-09488248F056}" sibTransId="{2A0197FB-2499-40E9-9373-BC9BCA6E506B}"/>
    <dgm:cxn modelId="{F96E3AA2-48FF-4A85-B3A5-72F58FD31CAD}" type="presOf" srcId="{B55AAFDD-1622-42D1-82E8-49698BC53A61}" destId="{56FB1ACC-FDAC-485A-A19D-E704C635E3FA}" srcOrd="0" destOrd="0" presId="urn:microsoft.com/office/officeart/2005/8/layout/venn3"/>
    <dgm:cxn modelId="{2A69670F-27D0-4493-9886-E07C35D376FF}" type="presParOf" srcId="{56FB1ACC-FDAC-485A-A19D-E704C635E3FA}" destId="{924A6962-EED0-426C-8B1D-748293CFD67B}" srcOrd="0" destOrd="0" presId="urn:microsoft.com/office/officeart/2005/8/layout/venn3"/>
    <dgm:cxn modelId="{AD5F47A7-542D-4B1E-AE05-FB1AE639A01A}" type="presParOf" srcId="{56FB1ACC-FDAC-485A-A19D-E704C635E3FA}" destId="{AFABFD06-2CE6-4495-9144-81D78B90854A}" srcOrd="1" destOrd="0" presId="urn:microsoft.com/office/officeart/2005/8/layout/venn3"/>
    <dgm:cxn modelId="{344252D4-90E7-4972-AFFE-A418DDAEABAE}" type="presParOf" srcId="{56FB1ACC-FDAC-485A-A19D-E704C635E3FA}" destId="{CD2AA596-0494-458C-884E-5F665CBA2C7B}" srcOrd="2" destOrd="0" presId="urn:microsoft.com/office/officeart/2005/8/layout/venn3"/>
    <dgm:cxn modelId="{905C3458-1E78-42D5-9A75-91D890416617}" type="presParOf" srcId="{56FB1ACC-FDAC-485A-A19D-E704C635E3FA}" destId="{7F308DA1-9690-4448-B727-3D11BE428E67}" srcOrd="3" destOrd="0" presId="urn:microsoft.com/office/officeart/2005/8/layout/venn3"/>
    <dgm:cxn modelId="{A749CDF5-70F5-4D7A-B836-A431FC2DBA1E}" type="presParOf" srcId="{56FB1ACC-FDAC-485A-A19D-E704C635E3FA}" destId="{7B4972FC-B8BA-4F84-A540-CF7B739BDC6E}" srcOrd="4" destOrd="0" presId="urn:microsoft.com/office/officeart/2005/8/layout/venn3"/>
    <dgm:cxn modelId="{4B6CB6B1-61A9-4591-BD51-702A4D87731E}" type="presParOf" srcId="{56FB1ACC-FDAC-485A-A19D-E704C635E3FA}" destId="{F4E38923-8B23-45BE-9248-943F41E0C80A}" srcOrd="5" destOrd="0" presId="urn:microsoft.com/office/officeart/2005/8/layout/venn3"/>
    <dgm:cxn modelId="{2432198E-F9E8-40FA-BBF3-FE77BC4A684D}" type="presParOf" srcId="{56FB1ACC-FDAC-485A-A19D-E704C635E3FA}" destId="{83E6DE8D-1EE4-4AEC-91B0-16CF85285E79}" srcOrd="6" destOrd="0" presId="urn:microsoft.com/office/officeart/2005/8/layout/venn3"/>
    <dgm:cxn modelId="{D311971D-9B4D-485E-8917-A0219B8376E2}" type="presParOf" srcId="{56FB1ACC-FDAC-485A-A19D-E704C635E3FA}" destId="{5E344BC6-6EAB-424D-9C26-8EA06495F978}" srcOrd="7" destOrd="0" presId="urn:microsoft.com/office/officeart/2005/8/layout/venn3"/>
    <dgm:cxn modelId="{7605C911-F3F9-46CA-B19C-FCC1863315DA}" type="presParOf" srcId="{56FB1ACC-FDAC-485A-A19D-E704C635E3FA}" destId="{4E48A670-704F-4FEB-881D-7A8F66367F89}" srcOrd="8" destOrd="0" presId="urn:microsoft.com/office/officeart/2005/8/layout/venn3"/>
    <dgm:cxn modelId="{9FAC3EAE-0F59-46F2-87E0-9D769240909C}" type="presParOf" srcId="{56FB1ACC-FDAC-485A-A19D-E704C635E3FA}" destId="{1E160123-E583-4D4B-A86B-5F3AFB720C63}" srcOrd="9" destOrd="0" presId="urn:microsoft.com/office/officeart/2005/8/layout/venn3"/>
    <dgm:cxn modelId="{8E475C4F-C753-46D1-9F2D-DA04D3E37229}" type="presParOf" srcId="{56FB1ACC-FDAC-485A-A19D-E704C635E3FA}" destId="{D296B373-ECA4-4EDA-AD93-7DD3357C3774}" srcOrd="1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645C4AA-0FB9-4DDB-A373-5B0DCC90031E}" type="doc">
      <dgm:prSet loTypeId="urn:microsoft.com/office/officeart/2005/8/layout/hProcess1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75868D1A-F6F7-4DD0-8B92-C3F5F3195CB6}">
      <dgm:prSet custT="1"/>
      <dgm:spPr/>
      <dgm:t>
        <a:bodyPr/>
        <a:lstStyle/>
        <a:p>
          <a:pPr rtl="0"/>
          <a:r>
            <a:rPr lang="es-CL" sz="2400" b="1" dirty="0"/>
            <a:t>DOBLE </a:t>
          </a:r>
        </a:p>
        <a:p>
          <a:pPr rtl="0"/>
          <a:r>
            <a:rPr lang="es-CL" sz="2400" b="1" dirty="0"/>
            <a:t>“FORMACIÓN Y PERFECCIONAMIENTO” E “INNOVACIÓN CURRICULAR</a:t>
          </a:r>
          <a:r>
            <a:rPr lang="es-CL" sz="2000" dirty="0"/>
            <a:t>”</a:t>
          </a:r>
        </a:p>
      </dgm:t>
    </dgm:pt>
    <dgm:pt modelId="{4D81A9DD-AEB7-459F-B37E-0D4479076EA5}" type="parTrans" cxnId="{B301EB2F-BC64-47E8-86D3-F7AE05183ADE}">
      <dgm:prSet/>
      <dgm:spPr/>
      <dgm:t>
        <a:bodyPr/>
        <a:lstStyle/>
        <a:p>
          <a:endParaRPr lang="es-ES"/>
        </a:p>
      </dgm:t>
    </dgm:pt>
    <dgm:pt modelId="{04F69188-329D-4E97-9F15-9F9727CF9686}" type="sibTrans" cxnId="{B301EB2F-BC64-47E8-86D3-F7AE05183ADE}">
      <dgm:prSet/>
      <dgm:spPr/>
      <dgm:t>
        <a:bodyPr/>
        <a:lstStyle/>
        <a:p>
          <a:endParaRPr lang="es-ES"/>
        </a:p>
      </dgm:t>
    </dgm:pt>
    <dgm:pt modelId="{92A1E818-4ACC-4AB9-9BE2-4714E12BEC80}">
      <dgm:prSet custT="1"/>
      <dgm:spPr/>
      <dgm:t>
        <a:bodyPr/>
        <a:lstStyle/>
        <a:p>
          <a:pPr rtl="0"/>
          <a:r>
            <a:rPr lang="es-CL" sz="1800" b="1" dirty="0"/>
            <a:t>El programa de formación o perfeccionamiento o propuesta de desarrollo del establecimiento.</a:t>
          </a:r>
        </a:p>
      </dgm:t>
    </dgm:pt>
    <dgm:pt modelId="{C364E0E3-FDA3-490A-AE15-2E6F5E8AF122}" type="parTrans" cxnId="{F41B553C-F090-4A7B-9F9D-5A0C77537457}">
      <dgm:prSet/>
      <dgm:spPr/>
      <dgm:t>
        <a:bodyPr/>
        <a:lstStyle/>
        <a:p>
          <a:endParaRPr lang="es-ES"/>
        </a:p>
      </dgm:t>
    </dgm:pt>
    <dgm:pt modelId="{F79B2E4B-126B-4FA9-9AA7-646EDE6605E0}" type="sibTrans" cxnId="{F41B553C-F090-4A7B-9F9D-5A0C77537457}">
      <dgm:prSet/>
      <dgm:spPr/>
      <dgm:t>
        <a:bodyPr/>
        <a:lstStyle/>
        <a:p>
          <a:endParaRPr lang="es-ES"/>
        </a:p>
      </dgm:t>
    </dgm:pt>
    <dgm:pt modelId="{6C016E3C-5AFA-424D-971E-66C4C08C8543}">
      <dgm:prSet custT="1"/>
      <dgm:spPr/>
      <dgm:t>
        <a:bodyPr/>
        <a:lstStyle/>
        <a:p>
          <a:pPr rtl="0"/>
          <a:r>
            <a:rPr lang="es-CL" sz="1800" b="1" dirty="0"/>
            <a:t>Plan de transferencia del conocimiento, actividad formativa y/o de perfeccionamiento. (considerado dentro de las actividades a ejecutar).</a:t>
          </a:r>
        </a:p>
      </dgm:t>
    </dgm:pt>
    <dgm:pt modelId="{2A3DCDFB-3835-4A2A-A049-FE32635A21FF}" type="parTrans" cxnId="{139559B6-00B7-4D02-B799-F6B79E704C7B}">
      <dgm:prSet/>
      <dgm:spPr/>
      <dgm:t>
        <a:bodyPr/>
        <a:lstStyle/>
        <a:p>
          <a:endParaRPr lang="es-ES"/>
        </a:p>
      </dgm:t>
    </dgm:pt>
    <dgm:pt modelId="{AD710855-5191-46D2-8AA2-C9A9B8CB7CA6}" type="sibTrans" cxnId="{139559B6-00B7-4D02-B799-F6B79E704C7B}">
      <dgm:prSet/>
      <dgm:spPr/>
      <dgm:t>
        <a:bodyPr/>
        <a:lstStyle/>
        <a:p>
          <a:endParaRPr lang="es-ES"/>
        </a:p>
      </dgm:t>
    </dgm:pt>
    <dgm:pt modelId="{DD29FAF3-02A0-4238-9F50-164EE9567768}">
      <dgm:prSet/>
      <dgm:spPr/>
      <dgm:t>
        <a:bodyPr/>
        <a:lstStyle/>
        <a:p>
          <a:pPr rtl="0"/>
          <a:r>
            <a:rPr lang="es-CL" b="1" dirty="0"/>
            <a:t>El currículo existente en la institución postulante.</a:t>
          </a:r>
        </a:p>
      </dgm:t>
    </dgm:pt>
    <dgm:pt modelId="{67C79F3B-2ED8-40AB-9070-D82C7A3045D1}" type="parTrans" cxnId="{A2052A82-E0B4-4FC4-A7D3-8B75AC6BFE04}">
      <dgm:prSet/>
      <dgm:spPr/>
      <dgm:t>
        <a:bodyPr/>
        <a:lstStyle/>
        <a:p>
          <a:endParaRPr lang="es-ES"/>
        </a:p>
      </dgm:t>
    </dgm:pt>
    <dgm:pt modelId="{D104FC3A-104F-4724-949D-391560752B06}" type="sibTrans" cxnId="{A2052A82-E0B4-4FC4-A7D3-8B75AC6BFE04}">
      <dgm:prSet/>
      <dgm:spPr/>
      <dgm:t>
        <a:bodyPr/>
        <a:lstStyle/>
        <a:p>
          <a:endParaRPr lang="es-ES"/>
        </a:p>
      </dgm:t>
    </dgm:pt>
    <dgm:pt modelId="{D0389C61-D1A8-4F05-A6C0-376FFE875269}" type="pres">
      <dgm:prSet presAssocID="{D645C4AA-0FB9-4DDB-A373-5B0DCC90031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A275B718-5A4A-47DD-BD4B-58288992E45C}" type="pres">
      <dgm:prSet presAssocID="{D645C4AA-0FB9-4DDB-A373-5B0DCC90031E}" presName="arrow" presStyleLbl="bgShp" presStyleIdx="0" presStyleCnt="1"/>
      <dgm:spPr/>
    </dgm:pt>
    <dgm:pt modelId="{36A99F95-66B4-4AE0-94A6-88D91E96EF55}" type="pres">
      <dgm:prSet presAssocID="{D645C4AA-0FB9-4DDB-A373-5B0DCC90031E}" presName="points" presStyleCnt="0"/>
      <dgm:spPr/>
    </dgm:pt>
    <dgm:pt modelId="{6C2B6960-A036-41CF-A1D0-72B69C90A92C}" type="pres">
      <dgm:prSet presAssocID="{75868D1A-F6F7-4DD0-8B92-C3F5F3195CB6}" presName="compositeA" presStyleCnt="0"/>
      <dgm:spPr/>
    </dgm:pt>
    <dgm:pt modelId="{28015DC3-7697-41FE-9BF3-FAD3B62CE6E2}" type="pres">
      <dgm:prSet presAssocID="{75868D1A-F6F7-4DD0-8B92-C3F5F3195CB6}" presName="textA" presStyleLbl="revTx" presStyleIdx="0" presStyleCnt="4" custScaleX="22068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414A1C9-51F3-4871-B628-71E926AA783D}" type="pres">
      <dgm:prSet presAssocID="{75868D1A-F6F7-4DD0-8B92-C3F5F3195CB6}" presName="circleA" presStyleLbl="node1" presStyleIdx="0" presStyleCnt="4"/>
      <dgm:spPr/>
    </dgm:pt>
    <dgm:pt modelId="{81AB05FD-C709-4AEB-8277-8FA795A8C170}" type="pres">
      <dgm:prSet presAssocID="{75868D1A-F6F7-4DD0-8B92-C3F5F3195CB6}" presName="spaceA" presStyleCnt="0"/>
      <dgm:spPr/>
    </dgm:pt>
    <dgm:pt modelId="{3DF53311-5706-4538-A018-60660DAA1453}" type="pres">
      <dgm:prSet presAssocID="{04F69188-329D-4E97-9F15-9F9727CF9686}" presName="space" presStyleCnt="0"/>
      <dgm:spPr/>
    </dgm:pt>
    <dgm:pt modelId="{1621BEF1-A043-4BF7-979D-228048E04BBC}" type="pres">
      <dgm:prSet presAssocID="{92A1E818-4ACC-4AB9-9BE2-4714E12BEC80}" presName="compositeB" presStyleCnt="0"/>
      <dgm:spPr/>
    </dgm:pt>
    <dgm:pt modelId="{81A5303D-6EED-4C63-A65A-A1F12A7B43D3}" type="pres">
      <dgm:prSet presAssocID="{92A1E818-4ACC-4AB9-9BE2-4714E12BEC80}" presName="textB" presStyleLbl="revTx" presStyleIdx="1" presStyleCnt="4" custScaleX="12007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FF7E66C-F749-436E-8326-52BBB6403C49}" type="pres">
      <dgm:prSet presAssocID="{92A1E818-4ACC-4AB9-9BE2-4714E12BEC80}" presName="circleB" presStyleLbl="node1" presStyleIdx="1" presStyleCnt="4"/>
      <dgm:spPr/>
    </dgm:pt>
    <dgm:pt modelId="{22D9DDDB-7B5C-402D-B7D2-F7942CCFDA5E}" type="pres">
      <dgm:prSet presAssocID="{92A1E818-4ACC-4AB9-9BE2-4714E12BEC80}" presName="spaceB" presStyleCnt="0"/>
      <dgm:spPr/>
    </dgm:pt>
    <dgm:pt modelId="{0E16922C-03C4-41F8-8EF2-2067EB543043}" type="pres">
      <dgm:prSet presAssocID="{F79B2E4B-126B-4FA9-9AA7-646EDE6605E0}" presName="space" presStyleCnt="0"/>
      <dgm:spPr/>
    </dgm:pt>
    <dgm:pt modelId="{0FD80600-B59D-4016-B994-B2BA51F90683}" type="pres">
      <dgm:prSet presAssocID="{6C016E3C-5AFA-424D-971E-66C4C08C8543}" presName="compositeA" presStyleCnt="0"/>
      <dgm:spPr/>
    </dgm:pt>
    <dgm:pt modelId="{0BA454AB-D600-4D22-94CE-6C76F68ECAC2}" type="pres">
      <dgm:prSet presAssocID="{6C016E3C-5AFA-424D-971E-66C4C08C8543}" presName="textA" presStyleLbl="revTx" presStyleIdx="2" presStyleCnt="4" custScaleX="15251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4E12DEF-B6F2-45CF-BB58-533FF49EA806}" type="pres">
      <dgm:prSet presAssocID="{6C016E3C-5AFA-424D-971E-66C4C08C8543}" presName="circleA" presStyleLbl="node1" presStyleIdx="2" presStyleCnt="4"/>
      <dgm:spPr/>
    </dgm:pt>
    <dgm:pt modelId="{E57536C6-C69A-45B7-BB1E-8A37443D2EF1}" type="pres">
      <dgm:prSet presAssocID="{6C016E3C-5AFA-424D-971E-66C4C08C8543}" presName="spaceA" presStyleCnt="0"/>
      <dgm:spPr/>
    </dgm:pt>
    <dgm:pt modelId="{33912D5C-904C-434D-9FDF-C64E25650F22}" type="pres">
      <dgm:prSet presAssocID="{AD710855-5191-46D2-8AA2-C9A9B8CB7CA6}" presName="space" presStyleCnt="0"/>
      <dgm:spPr/>
    </dgm:pt>
    <dgm:pt modelId="{992EBA1B-8DAE-47FC-846E-CA75B4B952A5}" type="pres">
      <dgm:prSet presAssocID="{DD29FAF3-02A0-4238-9F50-164EE9567768}" presName="compositeB" presStyleCnt="0"/>
      <dgm:spPr/>
    </dgm:pt>
    <dgm:pt modelId="{2EEDC744-0786-49BF-BD59-72E594CDC143}" type="pres">
      <dgm:prSet presAssocID="{DD29FAF3-02A0-4238-9F50-164EE9567768}" presName="textB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EB37060-0DF2-403A-BD72-96FE928DB403}" type="pres">
      <dgm:prSet presAssocID="{DD29FAF3-02A0-4238-9F50-164EE9567768}" presName="circleB" presStyleLbl="node1" presStyleIdx="3" presStyleCnt="4"/>
      <dgm:spPr/>
    </dgm:pt>
    <dgm:pt modelId="{91BDF966-8A2C-4F47-B617-B0D158AC638C}" type="pres">
      <dgm:prSet presAssocID="{DD29FAF3-02A0-4238-9F50-164EE9567768}" presName="spaceB" presStyleCnt="0"/>
      <dgm:spPr/>
    </dgm:pt>
  </dgm:ptLst>
  <dgm:cxnLst>
    <dgm:cxn modelId="{166DABD7-703F-43E8-A64F-469C1AB7DF13}" type="presOf" srcId="{DD29FAF3-02A0-4238-9F50-164EE9567768}" destId="{2EEDC744-0786-49BF-BD59-72E594CDC143}" srcOrd="0" destOrd="0" presId="urn:microsoft.com/office/officeart/2005/8/layout/hProcess11"/>
    <dgm:cxn modelId="{CF9BBE9D-AFCE-4FEC-8661-869772475DCC}" type="presOf" srcId="{75868D1A-F6F7-4DD0-8B92-C3F5F3195CB6}" destId="{28015DC3-7697-41FE-9BF3-FAD3B62CE6E2}" srcOrd="0" destOrd="0" presId="urn:microsoft.com/office/officeart/2005/8/layout/hProcess11"/>
    <dgm:cxn modelId="{DAF0AD84-4F80-421B-9342-BA4DF1971213}" type="presOf" srcId="{D645C4AA-0FB9-4DDB-A373-5B0DCC90031E}" destId="{D0389C61-D1A8-4F05-A6C0-376FFE875269}" srcOrd="0" destOrd="0" presId="urn:microsoft.com/office/officeart/2005/8/layout/hProcess11"/>
    <dgm:cxn modelId="{B301EB2F-BC64-47E8-86D3-F7AE05183ADE}" srcId="{D645C4AA-0FB9-4DDB-A373-5B0DCC90031E}" destId="{75868D1A-F6F7-4DD0-8B92-C3F5F3195CB6}" srcOrd="0" destOrd="0" parTransId="{4D81A9DD-AEB7-459F-B37E-0D4479076EA5}" sibTransId="{04F69188-329D-4E97-9F15-9F9727CF9686}"/>
    <dgm:cxn modelId="{EBC84DE3-689F-414E-8EED-D31E56508701}" type="presOf" srcId="{92A1E818-4ACC-4AB9-9BE2-4714E12BEC80}" destId="{81A5303D-6EED-4C63-A65A-A1F12A7B43D3}" srcOrd="0" destOrd="0" presId="urn:microsoft.com/office/officeart/2005/8/layout/hProcess11"/>
    <dgm:cxn modelId="{A1A8C212-69CA-4086-93A4-303C02AD53C6}" type="presOf" srcId="{6C016E3C-5AFA-424D-971E-66C4C08C8543}" destId="{0BA454AB-D600-4D22-94CE-6C76F68ECAC2}" srcOrd="0" destOrd="0" presId="urn:microsoft.com/office/officeart/2005/8/layout/hProcess11"/>
    <dgm:cxn modelId="{A2052A82-E0B4-4FC4-A7D3-8B75AC6BFE04}" srcId="{D645C4AA-0FB9-4DDB-A373-5B0DCC90031E}" destId="{DD29FAF3-02A0-4238-9F50-164EE9567768}" srcOrd="3" destOrd="0" parTransId="{67C79F3B-2ED8-40AB-9070-D82C7A3045D1}" sibTransId="{D104FC3A-104F-4724-949D-391560752B06}"/>
    <dgm:cxn modelId="{139559B6-00B7-4D02-B799-F6B79E704C7B}" srcId="{D645C4AA-0FB9-4DDB-A373-5B0DCC90031E}" destId="{6C016E3C-5AFA-424D-971E-66C4C08C8543}" srcOrd="2" destOrd="0" parTransId="{2A3DCDFB-3835-4A2A-A049-FE32635A21FF}" sibTransId="{AD710855-5191-46D2-8AA2-C9A9B8CB7CA6}"/>
    <dgm:cxn modelId="{F41B553C-F090-4A7B-9F9D-5A0C77537457}" srcId="{D645C4AA-0FB9-4DDB-A373-5B0DCC90031E}" destId="{92A1E818-4ACC-4AB9-9BE2-4714E12BEC80}" srcOrd="1" destOrd="0" parTransId="{C364E0E3-FDA3-490A-AE15-2E6F5E8AF122}" sibTransId="{F79B2E4B-126B-4FA9-9AA7-646EDE6605E0}"/>
    <dgm:cxn modelId="{63FA58A2-D652-44E2-987D-F36E5CEF6786}" type="presParOf" srcId="{D0389C61-D1A8-4F05-A6C0-376FFE875269}" destId="{A275B718-5A4A-47DD-BD4B-58288992E45C}" srcOrd="0" destOrd="0" presId="urn:microsoft.com/office/officeart/2005/8/layout/hProcess11"/>
    <dgm:cxn modelId="{779455EA-5A7B-4331-8C86-0BEE5F476ED9}" type="presParOf" srcId="{D0389C61-D1A8-4F05-A6C0-376FFE875269}" destId="{36A99F95-66B4-4AE0-94A6-88D91E96EF55}" srcOrd="1" destOrd="0" presId="urn:microsoft.com/office/officeart/2005/8/layout/hProcess11"/>
    <dgm:cxn modelId="{5DF47F30-48B6-455B-B3B1-E639AB295329}" type="presParOf" srcId="{36A99F95-66B4-4AE0-94A6-88D91E96EF55}" destId="{6C2B6960-A036-41CF-A1D0-72B69C90A92C}" srcOrd="0" destOrd="0" presId="urn:microsoft.com/office/officeart/2005/8/layout/hProcess11"/>
    <dgm:cxn modelId="{EFB75D6E-3CF6-4950-B71B-90EC1DDDDA08}" type="presParOf" srcId="{6C2B6960-A036-41CF-A1D0-72B69C90A92C}" destId="{28015DC3-7697-41FE-9BF3-FAD3B62CE6E2}" srcOrd="0" destOrd="0" presId="urn:microsoft.com/office/officeart/2005/8/layout/hProcess11"/>
    <dgm:cxn modelId="{09B1BEE5-F92A-44FF-BF03-EF9DF5531C23}" type="presParOf" srcId="{6C2B6960-A036-41CF-A1D0-72B69C90A92C}" destId="{8414A1C9-51F3-4871-B628-71E926AA783D}" srcOrd="1" destOrd="0" presId="urn:microsoft.com/office/officeart/2005/8/layout/hProcess11"/>
    <dgm:cxn modelId="{9E3D1F8D-E98D-469E-A315-C126092A080B}" type="presParOf" srcId="{6C2B6960-A036-41CF-A1D0-72B69C90A92C}" destId="{81AB05FD-C709-4AEB-8277-8FA795A8C170}" srcOrd="2" destOrd="0" presId="urn:microsoft.com/office/officeart/2005/8/layout/hProcess11"/>
    <dgm:cxn modelId="{2E4A502F-93FA-40FE-90B2-3640DCCD99FB}" type="presParOf" srcId="{36A99F95-66B4-4AE0-94A6-88D91E96EF55}" destId="{3DF53311-5706-4538-A018-60660DAA1453}" srcOrd="1" destOrd="0" presId="urn:microsoft.com/office/officeart/2005/8/layout/hProcess11"/>
    <dgm:cxn modelId="{CD2B8882-6CD4-48E7-BA4C-67C587C81050}" type="presParOf" srcId="{36A99F95-66B4-4AE0-94A6-88D91E96EF55}" destId="{1621BEF1-A043-4BF7-979D-228048E04BBC}" srcOrd="2" destOrd="0" presId="urn:microsoft.com/office/officeart/2005/8/layout/hProcess11"/>
    <dgm:cxn modelId="{0D757017-3914-48D4-8ACB-C4E464023029}" type="presParOf" srcId="{1621BEF1-A043-4BF7-979D-228048E04BBC}" destId="{81A5303D-6EED-4C63-A65A-A1F12A7B43D3}" srcOrd="0" destOrd="0" presId="urn:microsoft.com/office/officeart/2005/8/layout/hProcess11"/>
    <dgm:cxn modelId="{3975A6DC-0E68-49E3-AA7A-4C5E893FBE12}" type="presParOf" srcId="{1621BEF1-A043-4BF7-979D-228048E04BBC}" destId="{FFF7E66C-F749-436E-8326-52BBB6403C49}" srcOrd="1" destOrd="0" presId="urn:microsoft.com/office/officeart/2005/8/layout/hProcess11"/>
    <dgm:cxn modelId="{04D9A9E2-866F-4076-B544-4B5AD0558354}" type="presParOf" srcId="{1621BEF1-A043-4BF7-979D-228048E04BBC}" destId="{22D9DDDB-7B5C-402D-B7D2-F7942CCFDA5E}" srcOrd="2" destOrd="0" presId="urn:microsoft.com/office/officeart/2005/8/layout/hProcess11"/>
    <dgm:cxn modelId="{8DA415CB-E894-4747-8AD0-5D05219C10EF}" type="presParOf" srcId="{36A99F95-66B4-4AE0-94A6-88D91E96EF55}" destId="{0E16922C-03C4-41F8-8EF2-2067EB543043}" srcOrd="3" destOrd="0" presId="urn:microsoft.com/office/officeart/2005/8/layout/hProcess11"/>
    <dgm:cxn modelId="{0A6673A2-CA58-4F70-BA09-25AA0C185F9E}" type="presParOf" srcId="{36A99F95-66B4-4AE0-94A6-88D91E96EF55}" destId="{0FD80600-B59D-4016-B994-B2BA51F90683}" srcOrd="4" destOrd="0" presId="urn:microsoft.com/office/officeart/2005/8/layout/hProcess11"/>
    <dgm:cxn modelId="{87EC574D-F2D4-46E8-A11A-FE2964E6F001}" type="presParOf" srcId="{0FD80600-B59D-4016-B994-B2BA51F90683}" destId="{0BA454AB-D600-4D22-94CE-6C76F68ECAC2}" srcOrd="0" destOrd="0" presId="urn:microsoft.com/office/officeart/2005/8/layout/hProcess11"/>
    <dgm:cxn modelId="{DC6B244C-EB3E-401C-A9E2-14524DADAD00}" type="presParOf" srcId="{0FD80600-B59D-4016-B994-B2BA51F90683}" destId="{64E12DEF-B6F2-45CF-BB58-533FF49EA806}" srcOrd="1" destOrd="0" presId="urn:microsoft.com/office/officeart/2005/8/layout/hProcess11"/>
    <dgm:cxn modelId="{BA5FC42A-7DC9-4B6B-B65A-C9F33701740B}" type="presParOf" srcId="{0FD80600-B59D-4016-B994-B2BA51F90683}" destId="{E57536C6-C69A-45B7-BB1E-8A37443D2EF1}" srcOrd="2" destOrd="0" presId="urn:microsoft.com/office/officeart/2005/8/layout/hProcess11"/>
    <dgm:cxn modelId="{5D6286E2-7CAD-42CB-A495-9EAF4C4C50DD}" type="presParOf" srcId="{36A99F95-66B4-4AE0-94A6-88D91E96EF55}" destId="{33912D5C-904C-434D-9FDF-C64E25650F22}" srcOrd="5" destOrd="0" presId="urn:microsoft.com/office/officeart/2005/8/layout/hProcess11"/>
    <dgm:cxn modelId="{E1D7F395-5B12-401B-A899-7F9479A5BACA}" type="presParOf" srcId="{36A99F95-66B4-4AE0-94A6-88D91E96EF55}" destId="{992EBA1B-8DAE-47FC-846E-CA75B4B952A5}" srcOrd="6" destOrd="0" presId="urn:microsoft.com/office/officeart/2005/8/layout/hProcess11"/>
    <dgm:cxn modelId="{A0FA8D7F-9DCF-4D56-AD83-2EF498FF3B1B}" type="presParOf" srcId="{992EBA1B-8DAE-47FC-846E-CA75B4B952A5}" destId="{2EEDC744-0786-49BF-BD59-72E594CDC143}" srcOrd="0" destOrd="0" presId="urn:microsoft.com/office/officeart/2005/8/layout/hProcess11"/>
    <dgm:cxn modelId="{D519F3E1-0786-44D4-AF61-714B72048E50}" type="presParOf" srcId="{992EBA1B-8DAE-47FC-846E-CA75B4B952A5}" destId="{2EB37060-0DF2-403A-BD72-96FE928DB403}" srcOrd="1" destOrd="0" presId="urn:microsoft.com/office/officeart/2005/8/layout/hProcess11"/>
    <dgm:cxn modelId="{4E5C315C-7682-40AB-83FE-0EDC82DF4485}" type="presParOf" srcId="{992EBA1B-8DAE-47FC-846E-CA75B4B952A5}" destId="{91BDF966-8A2C-4F47-B617-B0D158AC638C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A89CE2F-F254-4603-8C02-AADFAE439A20}" type="doc">
      <dgm:prSet loTypeId="urn:microsoft.com/office/officeart/2005/8/layout/lProcess3" loCatId="process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62EC1A8-EFA2-492E-B6BF-FB9DFFAB3489}">
      <dgm:prSet/>
      <dgm:spPr/>
      <dgm:t>
        <a:bodyPr/>
        <a:lstStyle/>
        <a:p>
          <a:pPr rtl="0"/>
          <a:r>
            <a:rPr lang="es-MX" dirty="0"/>
            <a:t>Postulación</a:t>
          </a:r>
          <a:endParaRPr lang="es-CL" dirty="0"/>
        </a:p>
      </dgm:t>
    </dgm:pt>
    <dgm:pt modelId="{3388BE8F-A1F1-4FD0-A7C0-9025B485D710}" type="parTrans" cxnId="{99AF2E44-B0E3-43F7-A725-5101DB77E37A}">
      <dgm:prSet/>
      <dgm:spPr/>
      <dgm:t>
        <a:bodyPr/>
        <a:lstStyle/>
        <a:p>
          <a:endParaRPr lang="es-ES"/>
        </a:p>
      </dgm:t>
    </dgm:pt>
    <dgm:pt modelId="{E62D4353-5754-4131-8E22-CADB7A430C51}" type="sibTrans" cxnId="{99AF2E44-B0E3-43F7-A725-5101DB77E37A}">
      <dgm:prSet/>
      <dgm:spPr/>
      <dgm:t>
        <a:bodyPr/>
        <a:lstStyle/>
        <a:p>
          <a:endParaRPr lang="es-ES"/>
        </a:p>
      </dgm:t>
    </dgm:pt>
    <dgm:pt modelId="{F5B42512-F7E5-4025-9878-A3C300E9FF81}">
      <dgm:prSet/>
      <dgm:spPr/>
      <dgm:t>
        <a:bodyPr/>
        <a:lstStyle/>
        <a:p>
          <a:pPr rtl="0"/>
          <a:r>
            <a:rPr lang="es-MX" dirty="0"/>
            <a:t>Admisibilidad</a:t>
          </a:r>
          <a:endParaRPr lang="es-CL" dirty="0"/>
        </a:p>
      </dgm:t>
    </dgm:pt>
    <dgm:pt modelId="{D289DFE4-0992-44B4-B61B-F8E81A85AB79}" type="parTrans" cxnId="{7C8001E5-C8FE-4030-98F0-3F1FC2146CDB}">
      <dgm:prSet/>
      <dgm:spPr/>
      <dgm:t>
        <a:bodyPr/>
        <a:lstStyle/>
        <a:p>
          <a:endParaRPr lang="es-ES"/>
        </a:p>
      </dgm:t>
    </dgm:pt>
    <dgm:pt modelId="{EF1BD713-2B84-4ACF-9BC9-FF65CC3054CB}" type="sibTrans" cxnId="{7C8001E5-C8FE-4030-98F0-3F1FC2146CDB}">
      <dgm:prSet/>
      <dgm:spPr/>
      <dgm:t>
        <a:bodyPr/>
        <a:lstStyle/>
        <a:p>
          <a:endParaRPr lang="es-ES"/>
        </a:p>
      </dgm:t>
    </dgm:pt>
    <dgm:pt modelId="{E4155985-94CB-4FA8-9A78-B73A8161B31E}">
      <dgm:prSet/>
      <dgm:spPr/>
      <dgm:t>
        <a:bodyPr/>
        <a:lstStyle/>
        <a:p>
          <a:pPr rtl="0"/>
          <a:r>
            <a:rPr lang="es-MX" dirty="0"/>
            <a:t> Evaluación</a:t>
          </a:r>
          <a:endParaRPr lang="es-CL" dirty="0"/>
        </a:p>
      </dgm:t>
    </dgm:pt>
    <dgm:pt modelId="{DD9FCB79-1EB3-41C4-8ACB-7388C55A5248}" type="parTrans" cxnId="{51235C82-01D0-474A-AD55-08415C29F296}">
      <dgm:prSet/>
      <dgm:spPr/>
      <dgm:t>
        <a:bodyPr/>
        <a:lstStyle/>
        <a:p>
          <a:endParaRPr lang="es-ES"/>
        </a:p>
      </dgm:t>
    </dgm:pt>
    <dgm:pt modelId="{484CCA09-17C7-4B69-8B51-C6472A79D3D6}" type="sibTrans" cxnId="{51235C82-01D0-474A-AD55-08415C29F296}">
      <dgm:prSet/>
      <dgm:spPr/>
      <dgm:t>
        <a:bodyPr/>
        <a:lstStyle/>
        <a:p>
          <a:endParaRPr lang="es-ES"/>
        </a:p>
      </dgm:t>
    </dgm:pt>
    <dgm:pt modelId="{5C7A3298-C841-4F6D-80F8-78B9F290DB9F}">
      <dgm:prSet/>
      <dgm:spPr/>
      <dgm:t>
        <a:bodyPr/>
        <a:lstStyle/>
        <a:p>
          <a:pPr rtl="0"/>
          <a:r>
            <a:rPr lang="es-MX" dirty="0"/>
            <a:t>Selección</a:t>
          </a:r>
          <a:endParaRPr lang="es-CL" dirty="0"/>
        </a:p>
      </dgm:t>
    </dgm:pt>
    <dgm:pt modelId="{089EC6F1-A35A-4167-B843-69B3C6645E75}" type="parTrans" cxnId="{07E6CC5F-A29C-4E27-AAB2-3F2BA0D35618}">
      <dgm:prSet/>
      <dgm:spPr/>
      <dgm:t>
        <a:bodyPr/>
        <a:lstStyle/>
        <a:p>
          <a:endParaRPr lang="es-ES"/>
        </a:p>
      </dgm:t>
    </dgm:pt>
    <dgm:pt modelId="{175AA436-5FF8-497F-8980-A27B1D86E0BC}" type="sibTrans" cxnId="{07E6CC5F-A29C-4E27-AAB2-3F2BA0D35618}">
      <dgm:prSet/>
      <dgm:spPr/>
      <dgm:t>
        <a:bodyPr/>
        <a:lstStyle/>
        <a:p>
          <a:endParaRPr lang="es-ES"/>
        </a:p>
      </dgm:t>
    </dgm:pt>
    <dgm:pt modelId="{40ED4F9D-9AFD-4B3A-8987-EE52A3D70B2F}">
      <dgm:prSet/>
      <dgm:spPr/>
      <dgm:t>
        <a:bodyPr/>
        <a:lstStyle/>
        <a:p>
          <a:pPr rtl="0"/>
          <a:r>
            <a:rPr lang="es-MX" dirty="0"/>
            <a:t>Firma del convenio y ejecución</a:t>
          </a:r>
          <a:endParaRPr lang="es-CL" dirty="0"/>
        </a:p>
      </dgm:t>
    </dgm:pt>
    <dgm:pt modelId="{9F04734C-AE28-49E4-B32B-B3640ACE26CB}" type="parTrans" cxnId="{455AA33C-C55D-4744-AF29-5C37ABA1BC1D}">
      <dgm:prSet/>
      <dgm:spPr/>
      <dgm:t>
        <a:bodyPr/>
        <a:lstStyle/>
        <a:p>
          <a:endParaRPr lang="es-ES"/>
        </a:p>
      </dgm:t>
    </dgm:pt>
    <dgm:pt modelId="{C5206B55-2715-4E60-91B1-DC98DC28E470}" type="sibTrans" cxnId="{455AA33C-C55D-4744-AF29-5C37ABA1BC1D}">
      <dgm:prSet/>
      <dgm:spPr/>
      <dgm:t>
        <a:bodyPr/>
        <a:lstStyle/>
        <a:p>
          <a:endParaRPr lang="es-ES"/>
        </a:p>
      </dgm:t>
    </dgm:pt>
    <dgm:pt modelId="{45FA83E5-A5C1-48E6-8ECE-EFCA1414A147}" type="pres">
      <dgm:prSet presAssocID="{BA89CE2F-F254-4603-8C02-AADFAE439A2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3B69DE8F-D53E-4E9B-934A-B4E5A11671D2}" type="pres">
      <dgm:prSet presAssocID="{D62EC1A8-EFA2-492E-B6BF-FB9DFFAB3489}" presName="horFlow" presStyleCnt="0"/>
      <dgm:spPr/>
    </dgm:pt>
    <dgm:pt modelId="{4DB82360-3576-4BEC-8F0E-EDBD433B3FB7}" type="pres">
      <dgm:prSet presAssocID="{D62EC1A8-EFA2-492E-B6BF-FB9DFFAB3489}" presName="bigChev" presStyleLbl="node1" presStyleIdx="0" presStyleCnt="5" custLinFactNeighborX="524" custLinFactNeighborY="-379"/>
      <dgm:spPr/>
      <dgm:t>
        <a:bodyPr/>
        <a:lstStyle/>
        <a:p>
          <a:endParaRPr lang="es-MX"/>
        </a:p>
      </dgm:t>
    </dgm:pt>
    <dgm:pt modelId="{FC5EE234-DE34-41DA-BC8C-4E97E1D01A13}" type="pres">
      <dgm:prSet presAssocID="{D62EC1A8-EFA2-492E-B6BF-FB9DFFAB3489}" presName="vSp" presStyleCnt="0"/>
      <dgm:spPr/>
    </dgm:pt>
    <dgm:pt modelId="{5FC00CA1-85F9-47CB-85D1-8218226BE96D}" type="pres">
      <dgm:prSet presAssocID="{F5B42512-F7E5-4025-9878-A3C300E9FF81}" presName="horFlow" presStyleCnt="0"/>
      <dgm:spPr/>
    </dgm:pt>
    <dgm:pt modelId="{A15FA3CA-BBF9-45CD-B00C-FD0800E17FCA}" type="pres">
      <dgm:prSet presAssocID="{F5B42512-F7E5-4025-9878-A3C300E9FF81}" presName="bigChev" presStyleLbl="node1" presStyleIdx="1" presStyleCnt="5"/>
      <dgm:spPr/>
      <dgm:t>
        <a:bodyPr/>
        <a:lstStyle/>
        <a:p>
          <a:endParaRPr lang="es-MX"/>
        </a:p>
      </dgm:t>
    </dgm:pt>
    <dgm:pt modelId="{2BEE912E-2B5D-40C5-A415-3D19BBA494DE}" type="pres">
      <dgm:prSet presAssocID="{F5B42512-F7E5-4025-9878-A3C300E9FF81}" presName="vSp" presStyleCnt="0"/>
      <dgm:spPr/>
    </dgm:pt>
    <dgm:pt modelId="{15153177-1CDD-428B-BAB9-3F3A09A7BDBD}" type="pres">
      <dgm:prSet presAssocID="{E4155985-94CB-4FA8-9A78-B73A8161B31E}" presName="horFlow" presStyleCnt="0"/>
      <dgm:spPr/>
    </dgm:pt>
    <dgm:pt modelId="{B3DB0F7A-F805-4DD9-A1A8-7CA61616EB81}" type="pres">
      <dgm:prSet presAssocID="{E4155985-94CB-4FA8-9A78-B73A8161B31E}" presName="bigChev" presStyleLbl="node1" presStyleIdx="2" presStyleCnt="5"/>
      <dgm:spPr/>
      <dgm:t>
        <a:bodyPr/>
        <a:lstStyle/>
        <a:p>
          <a:endParaRPr lang="es-MX"/>
        </a:p>
      </dgm:t>
    </dgm:pt>
    <dgm:pt modelId="{4A498405-1041-4E73-B768-DC03E554A6E8}" type="pres">
      <dgm:prSet presAssocID="{E4155985-94CB-4FA8-9A78-B73A8161B31E}" presName="vSp" presStyleCnt="0"/>
      <dgm:spPr/>
    </dgm:pt>
    <dgm:pt modelId="{AF3DBBDE-FFD5-428B-88CE-2A72798A0677}" type="pres">
      <dgm:prSet presAssocID="{5C7A3298-C841-4F6D-80F8-78B9F290DB9F}" presName="horFlow" presStyleCnt="0"/>
      <dgm:spPr/>
    </dgm:pt>
    <dgm:pt modelId="{6840EBFB-9521-473C-A9D6-57652C883DA6}" type="pres">
      <dgm:prSet presAssocID="{5C7A3298-C841-4F6D-80F8-78B9F290DB9F}" presName="bigChev" presStyleLbl="node1" presStyleIdx="3" presStyleCnt="5"/>
      <dgm:spPr/>
      <dgm:t>
        <a:bodyPr/>
        <a:lstStyle/>
        <a:p>
          <a:endParaRPr lang="es-MX"/>
        </a:p>
      </dgm:t>
    </dgm:pt>
    <dgm:pt modelId="{AAFBA50B-E1BE-431A-917E-1480D3D305C0}" type="pres">
      <dgm:prSet presAssocID="{5C7A3298-C841-4F6D-80F8-78B9F290DB9F}" presName="vSp" presStyleCnt="0"/>
      <dgm:spPr/>
    </dgm:pt>
    <dgm:pt modelId="{09D6E382-246F-413D-8376-A9754BC6B84D}" type="pres">
      <dgm:prSet presAssocID="{40ED4F9D-9AFD-4B3A-8987-EE52A3D70B2F}" presName="horFlow" presStyleCnt="0"/>
      <dgm:spPr/>
    </dgm:pt>
    <dgm:pt modelId="{0F32AE0F-59FC-415B-ABBF-6734A5A88198}" type="pres">
      <dgm:prSet presAssocID="{40ED4F9D-9AFD-4B3A-8987-EE52A3D70B2F}" presName="bigChev" presStyleLbl="node1" presStyleIdx="4" presStyleCnt="5"/>
      <dgm:spPr/>
      <dgm:t>
        <a:bodyPr/>
        <a:lstStyle/>
        <a:p>
          <a:endParaRPr lang="es-MX"/>
        </a:p>
      </dgm:t>
    </dgm:pt>
  </dgm:ptLst>
  <dgm:cxnLst>
    <dgm:cxn modelId="{AB60C6DC-5D2A-4612-8A70-3156235B462A}" type="presOf" srcId="{5C7A3298-C841-4F6D-80F8-78B9F290DB9F}" destId="{6840EBFB-9521-473C-A9D6-57652C883DA6}" srcOrd="0" destOrd="0" presId="urn:microsoft.com/office/officeart/2005/8/layout/lProcess3"/>
    <dgm:cxn modelId="{7C8001E5-C8FE-4030-98F0-3F1FC2146CDB}" srcId="{BA89CE2F-F254-4603-8C02-AADFAE439A20}" destId="{F5B42512-F7E5-4025-9878-A3C300E9FF81}" srcOrd="1" destOrd="0" parTransId="{D289DFE4-0992-44B4-B61B-F8E81A85AB79}" sibTransId="{EF1BD713-2B84-4ACF-9BC9-FF65CC3054CB}"/>
    <dgm:cxn modelId="{99AF2E44-B0E3-43F7-A725-5101DB77E37A}" srcId="{BA89CE2F-F254-4603-8C02-AADFAE439A20}" destId="{D62EC1A8-EFA2-492E-B6BF-FB9DFFAB3489}" srcOrd="0" destOrd="0" parTransId="{3388BE8F-A1F1-4FD0-A7C0-9025B485D710}" sibTransId="{E62D4353-5754-4131-8E22-CADB7A430C51}"/>
    <dgm:cxn modelId="{455AA33C-C55D-4744-AF29-5C37ABA1BC1D}" srcId="{BA89CE2F-F254-4603-8C02-AADFAE439A20}" destId="{40ED4F9D-9AFD-4B3A-8987-EE52A3D70B2F}" srcOrd="4" destOrd="0" parTransId="{9F04734C-AE28-49E4-B32B-B3640ACE26CB}" sibTransId="{C5206B55-2715-4E60-91B1-DC98DC28E470}"/>
    <dgm:cxn modelId="{C4AD6314-BE08-4015-AB26-0CF6CC26567B}" type="presOf" srcId="{E4155985-94CB-4FA8-9A78-B73A8161B31E}" destId="{B3DB0F7A-F805-4DD9-A1A8-7CA61616EB81}" srcOrd="0" destOrd="0" presId="urn:microsoft.com/office/officeart/2005/8/layout/lProcess3"/>
    <dgm:cxn modelId="{BA9C0930-2F59-4EC1-AF59-9A02FFB35EE9}" type="presOf" srcId="{F5B42512-F7E5-4025-9878-A3C300E9FF81}" destId="{A15FA3CA-BBF9-45CD-B00C-FD0800E17FCA}" srcOrd="0" destOrd="0" presId="urn:microsoft.com/office/officeart/2005/8/layout/lProcess3"/>
    <dgm:cxn modelId="{C9D394E5-FB6C-4307-BAD3-58CB862B7D91}" type="presOf" srcId="{D62EC1A8-EFA2-492E-B6BF-FB9DFFAB3489}" destId="{4DB82360-3576-4BEC-8F0E-EDBD433B3FB7}" srcOrd="0" destOrd="0" presId="urn:microsoft.com/office/officeart/2005/8/layout/lProcess3"/>
    <dgm:cxn modelId="{07E6CC5F-A29C-4E27-AAB2-3F2BA0D35618}" srcId="{BA89CE2F-F254-4603-8C02-AADFAE439A20}" destId="{5C7A3298-C841-4F6D-80F8-78B9F290DB9F}" srcOrd="3" destOrd="0" parTransId="{089EC6F1-A35A-4167-B843-69B3C6645E75}" sibTransId="{175AA436-5FF8-497F-8980-A27B1D86E0BC}"/>
    <dgm:cxn modelId="{7DDD3D10-3B45-4086-8685-92954ED5D6A5}" type="presOf" srcId="{40ED4F9D-9AFD-4B3A-8987-EE52A3D70B2F}" destId="{0F32AE0F-59FC-415B-ABBF-6734A5A88198}" srcOrd="0" destOrd="0" presId="urn:microsoft.com/office/officeart/2005/8/layout/lProcess3"/>
    <dgm:cxn modelId="{A9DB06E3-6DA5-4E76-B043-7F08A982093A}" type="presOf" srcId="{BA89CE2F-F254-4603-8C02-AADFAE439A20}" destId="{45FA83E5-A5C1-48E6-8ECE-EFCA1414A147}" srcOrd="0" destOrd="0" presId="urn:microsoft.com/office/officeart/2005/8/layout/lProcess3"/>
    <dgm:cxn modelId="{51235C82-01D0-474A-AD55-08415C29F296}" srcId="{BA89CE2F-F254-4603-8C02-AADFAE439A20}" destId="{E4155985-94CB-4FA8-9A78-B73A8161B31E}" srcOrd="2" destOrd="0" parTransId="{DD9FCB79-1EB3-41C4-8ACB-7388C55A5248}" sibTransId="{484CCA09-17C7-4B69-8B51-C6472A79D3D6}"/>
    <dgm:cxn modelId="{A0B32901-8209-48E0-8A96-32F3D4C6884C}" type="presParOf" srcId="{45FA83E5-A5C1-48E6-8ECE-EFCA1414A147}" destId="{3B69DE8F-D53E-4E9B-934A-B4E5A11671D2}" srcOrd="0" destOrd="0" presId="urn:microsoft.com/office/officeart/2005/8/layout/lProcess3"/>
    <dgm:cxn modelId="{24CE953D-C27B-4170-BF0D-6BBCB455CBFD}" type="presParOf" srcId="{3B69DE8F-D53E-4E9B-934A-B4E5A11671D2}" destId="{4DB82360-3576-4BEC-8F0E-EDBD433B3FB7}" srcOrd="0" destOrd="0" presId="urn:microsoft.com/office/officeart/2005/8/layout/lProcess3"/>
    <dgm:cxn modelId="{1B5C027C-E620-4E5C-97AF-836A006CEB81}" type="presParOf" srcId="{45FA83E5-A5C1-48E6-8ECE-EFCA1414A147}" destId="{FC5EE234-DE34-41DA-BC8C-4E97E1D01A13}" srcOrd="1" destOrd="0" presId="urn:microsoft.com/office/officeart/2005/8/layout/lProcess3"/>
    <dgm:cxn modelId="{61AA19E2-013F-402F-88C9-BC4D8B2ECA11}" type="presParOf" srcId="{45FA83E5-A5C1-48E6-8ECE-EFCA1414A147}" destId="{5FC00CA1-85F9-47CB-85D1-8218226BE96D}" srcOrd="2" destOrd="0" presId="urn:microsoft.com/office/officeart/2005/8/layout/lProcess3"/>
    <dgm:cxn modelId="{107E3F3B-FB57-41BF-8303-6FAF21390792}" type="presParOf" srcId="{5FC00CA1-85F9-47CB-85D1-8218226BE96D}" destId="{A15FA3CA-BBF9-45CD-B00C-FD0800E17FCA}" srcOrd="0" destOrd="0" presId="urn:microsoft.com/office/officeart/2005/8/layout/lProcess3"/>
    <dgm:cxn modelId="{DEC62C59-38D6-4ABE-BE7F-17A8BBD2084C}" type="presParOf" srcId="{45FA83E5-A5C1-48E6-8ECE-EFCA1414A147}" destId="{2BEE912E-2B5D-40C5-A415-3D19BBA494DE}" srcOrd="3" destOrd="0" presId="urn:microsoft.com/office/officeart/2005/8/layout/lProcess3"/>
    <dgm:cxn modelId="{90C6F579-7D35-4FDB-9036-AF5B69773E12}" type="presParOf" srcId="{45FA83E5-A5C1-48E6-8ECE-EFCA1414A147}" destId="{15153177-1CDD-428B-BAB9-3F3A09A7BDBD}" srcOrd="4" destOrd="0" presId="urn:microsoft.com/office/officeart/2005/8/layout/lProcess3"/>
    <dgm:cxn modelId="{8411B678-3F8D-476C-80E3-0EAD68F26756}" type="presParOf" srcId="{15153177-1CDD-428B-BAB9-3F3A09A7BDBD}" destId="{B3DB0F7A-F805-4DD9-A1A8-7CA61616EB81}" srcOrd="0" destOrd="0" presId="urn:microsoft.com/office/officeart/2005/8/layout/lProcess3"/>
    <dgm:cxn modelId="{A0578578-12D9-44D5-84B1-43ECAD9BA747}" type="presParOf" srcId="{45FA83E5-A5C1-48E6-8ECE-EFCA1414A147}" destId="{4A498405-1041-4E73-B768-DC03E554A6E8}" srcOrd="5" destOrd="0" presId="urn:microsoft.com/office/officeart/2005/8/layout/lProcess3"/>
    <dgm:cxn modelId="{F9CAFF4F-F220-432C-A093-60CA5AA8C741}" type="presParOf" srcId="{45FA83E5-A5C1-48E6-8ECE-EFCA1414A147}" destId="{AF3DBBDE-FFD5-428B-88CE-2A72798A0677}" srcOrd="6" destOrd="0" presId="urn:microsoft.com/office/officeart/2005/8/layout/lProcess3"/>
    <dgm:cxn modelId="{0E17F512-F69C-48FF-80B6-49D9FC457865}" type="presParOf" srcId="{AF3DBBDE-FFD5-428B-88CE-2A72798A0677}" destId="{6840EBFB-9521-473C-A9D6-57652C883DA6}" srcOrd="0" destOrd="0" presId="urn:microsoft.com/office/officeart/2005/8/layout/lProcess3"/>
    <dgm:cxn modelId="{B1CB2B7C-DD15-4072-AF33-57677AC025AE}" type="presParOf" srcId="{45FA83E5-A5C1-48E6-8ECE-EFCA1414A147}" destId="{AAFBA50B-E1BE-431A-917E-1480D3D305C0}" srcOrd="7" destOrd="0" presId="urn:microsoft.com/office/officeart/2005/8/layout/lProcess3"/>
    <dgm:cxn modelId="{BA4935ED-7AB0-4C77-81DA-2029EE5468DB}" type="presParOf" srcId="{45FA83E5-A5C1-48E6-8ECE-EFCA1414A147}" destId="{09D6E382-246F-413D-8376-A9754BC6B84D}" srcOrd="8" destOrd="0" presId="urn:microsoft.com/office/officeart/2005/8/layout/lProcess3"/>
    <dgm:cxn modelId="{4328C32C-4521-4909-A5BA-6BEFDFA0C065}" type="presParOf" srcId="{09D6E382-246F-413D-8376-A9754BC6B84D}" destId="{0F32AE0F-59FC-415B-ABBF-6734A5A88198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808A6CE-56BB-4DA7-92A6-39C34ED09DE7}" type="doc">
      <dgm:prSet loTypeId="urn:microsoft.com/office/officeart/2005/8/layout/hierarchy2" loCatId="hierarchy" qsTypeId="urn:microsoft.com/office/officeart/2005/8/quickstyle/3d4" qsCatId="3D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64CDCE71-6FDE-43D9-AE92-322CA54A0432}">
      <dgm:prSet custT="1"/>
      <dgm:spPr/>
      <dgm:t>
        <a:bodyPr/>
        <a:lstStyle/>
        <a:p>
          <a:pPr rtl="0"/>
          <a:r>
            <a:rPr lang="es-CL" sz="3200" b="1" dirty="0"/>
            <a:t>FAE 2016</a:t>
          </a:r>
          <a:endParaRPr lang="es-CL" sz="3200" dirty="0"/>
        </a:p>
      </dgm:t>
    </dgm:pt>
    <dgm:pt modelId="{AE8F148E-E0F9-47A2-9F6A-A241EF7A5250}" type="parTrans" cxnId="{6E511386-AEE2-4CC4-B685-7946D5B6AF4D}">
      <dgm:prSet/>
      <dgm:spPr/>
      <dgm:t>
        <a:bodyPr/>
        <a:lstStyle/>
        <a:p>
          <a:endParaRPr lang="es-ES"/>
        </a:p>
      </dgm:t>
    </dgm:pt>
    <dgm:pt modelId="{AC095A9C-445E-4097-B9EC-27734C63669A}" type="sibTrans" cxnId="{6E511386-AEE2-4CC4-B685-7946D5B6AF4D}">
      <dgm:prSet/>
      <dgm:spPr/>
      <dgm:t>
        <a:bodyPr/>
        <a:lstStyle/>
        <a:p>
          <a:endParaRPr lang="es-ES"/>
        </a:p>
      </dgm:t>
    </dgm:pt>
    <dgm:pt modelId="{413D722D-9D4A-432D-A1B9-785A8A8238DD}">
      <dgm:prSet custT="1"/>
      <dgm:spPr/>
      <dgm:t>
        <a:bodyPr/>
        <a:lstStyle/>
        <a:p>
          <a:pPr rtl="0"/>
          <a:r>
            <a:rPr lang="es-CL" sz="2400" b="1" dirty="0"/>
            <a:t>Línea I – Línea II</a:t>
          </a:r>
          <a:endParaRPr lang="es-CL" sz="2400" dirty="0"/>
        </a:p>
      </dgm:t>
    </dgm:pt>
    <dgm:pt modelId="{3AA1D777-6F80-4295-8C0E-91D252C4EA3E}" type="parTrans" cxnId="{C7667B96-1D58-4950-86A5-7661EA9496A3}">
      <dgm:prSet/>
      <dgm:spPr/>
      <dgm:t>
        <a:bodyPr/>
        <a:lstStyle/>
        <a:p>
          <a:endParaRPr lang="es-ES" dirty="0"/>
        </a:p>
      </dgm:t>
    </dgm:pt>
    <dgm:pt modelId="{6F14DA32-4C0A-47C4-A416-B6DD4D9EAFAD}" type="sibTrans" cxnId="{C7667B96-1D58-4950-86A5-7661EA9496A3}">
      <dgm:prSet/>
      <dgm:spPr/>
      <dgm:t>
        <a:bodyPr/>
        <a:lstStyle/>
        <a:p>
          <a:endParaRPr lang="es-ES"/>
        </a:p>
      </dgm:t>
    </dgm:pt>
    <dgm:pt modelId="{7A6F66E7-B7A7-41A6-960C-1FF85DF16737}">
      <dgm:prSet/>
      <dgm:spPr/>
      <dgm:t>
        <a:bodyPr/>
        <a:lstStyle/>
        <a:p>
          <a:pPr rtl="0"/>
          <a:r>
            <a:rPr lang="es-CL" b="1" dirty="0"/>
            <a:t>Modalidad de formación y perfeccionamiento.</a:t>
          </a:r>
          <a:endParaRPr lang="es-CL" dirty="0"/>
        </a:p>
      </dgm:t>
    </dgm:pt>
    <dgm:pt modelId="{ECF8FA69-25CD-4945-A250-8D573790DDB3}" type="parTrans" cxnId="{AC0AA096-AB4D-4FCE-8B90-20C595AA56FB}">
      <dgm:prSet/>
      <dgm:spPr/>
      <dgm:t>
        <a:bodyPr/>
        <a:lstStyle/>
        <a:p>
          <a:endParaRPr lang="es-ES" dirty="0"/>
        </a:p>
      </dgm:t>
    </dgm:pt>
    <dgm:pt modelId="{5D1FC04B-E15A-4C11-A069-7E97E6263FDA}" type="sibTrans" cxnId="{AC0AA096-AB4D-4FCE-8B90-20C595AA56FB}">
      <dgm:prSet/>
      <dgm:spPr/>
      <dgm:t>
        <a:bodyPr/>
        <a:lstStyle/>
        <a:p>
          <a:endParaRPr lang="es-ES"/>
        </a:p>
      </dgm:t>
    </dgm:pt>
    <dgm:pt modelId="{7E7374BE-2108-4CDF-B9AE-8D16F13F966A}">
      <dgm:prSet/>
      <dgm:spPr/>
      <dgm:t>
        <a:bodyPr/>
        <a:lstStyle/>
        <a:p>
          <a:pPr rtl="0"/>
          <a:r>
            <a:rPr lang="es-CL" b="1" dirty="0"/>
            <a:t>Modalidad de Innovación curricular.</a:t>
          </a:r>
          <a:endParaRPr lang="es-CL" dirty="0"/>
        </a:p>
      </dgm:t>
    </dgm:pt>
    <dgm:pt modelId="{67A86C20-D2A6-424D-AE96-0F03F4EB7C19}" type="parTrans" cxnId="{DF574E3C-FFF7-47D6-8204-7CB67A4AB1DD}">
      <dgm:prSet/>
      <dgm:spPr/>
      <dgm:t>
        <a:bodyPr/>
        <a:lstStyle/>
        <a:p>
          <a:endParaRPr lang="es-ES" dirty="0"/>
        </a:p>
      </dgm:t>
    </dgm:pt>
    <dgm:pt modelId="{DD3822A2-7031-4345-9A84-8934B5176EB6}" type="sibTrans" cxnId="{DF574E3C-FFF7-47D6-8204-7CB67A4AB1DD}">
      <dgm:prSet/>
      <dgm:spPr/>
      <dgm:t>
        <a:bodyPr/>
        <a:lstStyle/>
        <a:p>
          <a:endParaRPr lang="es-ES"/>
        </a:p>
      </dgm:t>
    </dgm:pt>
    <dgm:pt modelId="{53D7D514-5944-46A1-9738-1332035E26DA}">
      <dgm:prSet/>
      <dgm:spPr/>
      <dgm:t>
        <a:bodyPr/>
        <a:lstStyle/>
        <a:p>
          <a:pPr rtl="0"/>
          <a:r>
            <a:rPr lang="es-CL" b="1" dirty="0"/>
            <a:t>Modalidad de Extensión, Intercambio y Colaboración.</a:t>
          </a:r>
          <a:endParaRPr lang="es-CL" dirty="0"/>
        </a:p>
      </dgm:t>
    </dgm:pt>
    <dgm:pt modelId="{F7F0D5C4-8093-4FC4-8286-2A6747FF7B98}" type="parTrans" cxnId="{82CAD51B-8DB9-4B74-B8AB-9C7FC4BB3B0E}">
      <dgm:prSet/>
      <dgm:spPr/>
      <dgm:t>
        <a:bodyPr/>
        <a:lstStyle/>
        <a:p>
          <a:endParaRPr lang="es-ES" dirty="0"/>
        </a:p>
      </dgm:t>
    </dgm:pt>
    <dgm:pt modelId="{EC8735AB-CB53-4B1D-8EEB-73F15E3BA2EB}" type="sibTrans" cxnId="{82CAD51B-8DB9-4B74-B8AB-9C7FC4BB3B0E}">
      <dgm:prSet/>
      <dgm:spPr/>
      <dgm:t>
        <a:bodyPr/>
        <a:lstStyle/>
        <a:p>
          <a:endParaRPr lang="es-ES"/>
        </a:p>
      </dgm:t>
    </dgm:pt>
    <dgm:pt modelId="{BD24ECC8-6C00-4638-ACF6-F50B350B4069}">
      <dgm:prSet/>
      <dgm:spPr/>
      <dgm:t>
        <a:bodyPr/>
        <a:lstStyle/>
        <a:p>
          <a:pPr rtl="0"/>
          <a:r>
            <a:rPr lang="es-CL" b="1" dirty="0"/>
            <a:t>Desarrollo de talentos en disciplinas artísticas.</a:t>
          </a:r>
          <a:endParaRPr lang="es-CL" dirty="0"/>
        </a:p>
      </dgm:t>
    </dgm:pt>
    <dgm:pt modelId="{0871165B-6884-4CFF-8093-B98DF06B7021}" type="parTrans" cxnId="{11C10D08-1EFC-46C5-963C-608C9F0FA943}">
      <dgm:prSet/>
      <dgm:spPr/>
      <dgm:t>
        <a:bodyPr/>
        <a:lstStyle/>
        <a:p>
          <a:endParaRPr lang="es-ES" dirty="0"/>
        </a:p>
      </dgm:t>
    </dgm:pt>
    <dgm:pt modelId="{8BA09718-8E2B-4349-B9C2-08B089A323F8}" type="sibTrans" cxnId="{11C10D08-1EFC-46C5-963C-608C9F0FA943}">
      <dgm:prSet/>
      <dgm:spPr/>
      <dgm:t>
        <a:bodyPr/>
        <a:lstStyle/>
        <a:p>
          <a:endParaRPr lang="es-ES"/>
        </a:p>
      </dgm:t>
    </dgm:pt>
    <dgm:pt modelId="{70E12F17-9884-4577-A730-FD8E37BC99E3}">
      <dgm:prSet custT="1"/>
      <dgm:spPr/>
      <dgm:t>
        <a:bodyPr/>
        <a:lstStyle/>
        <a:p>
          <a:pPr rtl="0"/>
          <a:r>
            <a:rPr lang="es-CL" sz="2400" b="1" dirty="0"/>
            <a:t>Línea I</a:t>
          </a:r>
          <a:endParaRPr lang="es-CL" sz="2400" dirty="0"/>
        </a:p>
      </dgm:t>
    </dgm:pt>
    <dgm:pt modelId="{2A11E173-4CC1-4F11-89D2-9CE0DD5BF6BB}" type="parTrans" cxnId="{AD485ACA-394F-42A6-B3BC-B4ED09A55A1A}">
      <dgm:prSet/>
      <dgm:spPr/>
      <dgm:t>
        <a:bodyPr/>
        <a:lstStyle/>
        <a:p>
          <a:endParaRPr lang="es-ES" dirty="0"/>
        </a:p>
      </dgm:t>
    </dgm:pt>
    <dgm:pt modelId="{EAB647B8-C33D-4DBD-B683-4B34796EB204}" type="sibTrans" cxnId="{AD485ACA-394F-42A6-B3BC-B4ED09A55A1A}">
      <dgm:prSet/>
      <dgm:spPr/>
      <dgm:t>
        <a:bodyPr/>
        <a:lstStyle/>
        <a:p>
          <a:endParaRPr lang="es-ES"/>
        </a:p>
      </dgm:t>
    </dgm:pt>
    <dgm:pt modelId="{6F020AE0-9057-4304-AD57-8C51C3DDE165}">
      <dgm:prSet/>
      <dgm:spPr/>
      <dgm:t>
        <a:bodyPr/>
        <a:lstStyle/>
        <a:p>
          <a:pPr rtl="0"/>
          <a:r>
            <a:rPr lang="es-CL" b="1" dirty="0"/>
            <a:t>Modalidad Doble: Formación y perfeccionamiento e Innovación curricular.</a:t>
          </a:r>
          <a:endParaRPr lang="es-CL" dirty="0"/>
        </a:p>
      </dgm:t>
    </dgm:pt>
    <dgm:pt modelId="{EE17EB92-7572-4A2E-921C-DD85466080AC}" type="parTrans" cxnId="{BB94D500-E236-4142-A46E-7D5F6D3AFB99}">
      <dgm:prSet/>
      <dgm:spPr/>
      <dgm:t>
        <a:bodyPr/>
        <a:lstStyle/>
        <a:p>
          <a:endParaRPr lang="es-ES" dirty="0"/>
        </a:p>
      </dgm:t>
    </dgm:pt>
    <dgm:pt modelId="{87A97105-6243-4ECD-9D95-EE047838E635}" type="sibTrans" cxnId="{BB94D500-E236-4142-A46E-7D5F6D3AFB99}">
      <dgm:prSet/>
      <dgm:spPr/>
      <dgm:t>
        <a:bodyPr/>
        <a:lstStyle/>
        <a:p>
          <a:endParaRPr lang="es-ES"/>
        </a:p>
      </dgm:t>
    </dgm:pt>
    <dgm:pt modelId="{7BBF760F-4E6B-4453-A898-0D1434FA86DD}" type="pres">
      <dgm:prSet presAssocID="{0808A6CE-56BB-4DA7-92A6-39C34ED09DE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2F690FBA-A1D5-4DBE-BE58-C281E70062CF}" type="pres">
      <dgm:prSet presAssocID="{64CDCE71-6FDE-43D9-AE92-322CA54A0432}" presName="root1" presStyleCnt="0"/>
      <dgm:spPr/>
    </dgm:pt>
    <dgm:pt modelId="{02C6CBB9-6BC8-495D-B2B1-D54D90B94F4C}" type="pres">
      <dgm:prSet presAssocID="{64CDCE71-6FDE-43D9-AE92-322CA54A0432}" presName="LevelOneTextNode" presStyleLbl="node0" presStyleIdx="0" presStyleCnt="1" custLinFactY="-12008" custLinFactNeighborX="-47724" custLinFactNeighborY="-10000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2DE76EBE-43DE-4115-9D5D-6637F2014D9F}" type="pres">
      <dgm:prSet presAssocID="{64CDCE71-6FDE-43D9-AE92-322CA54A0432}" presName="level2hierChild" presStyleCnt="0"/>
      <dgm:spPr/>
    </dgm:pt>
    <dgm:pt modelId="{0B16AA6C-61E9-4FBA-80A9-982F13F192A0}" type="pres">
      <dgm:prSet presAssocID="{3AA1D777-6F80-4295-8C0E-91D252C4EA3E}" presName="conn2-1" presStyleLbl="parChTrans1D2" presStyleIdx="0" presStyleCnt="2"/>
      <dgm:spPr/>
      <dgm:t>
        <a:bodyPr/>
        <a:lstStyle/>
        <a:p>
          <a:endParaRPr lang="es-MX"/>
        </a:p>
      </dgm:t>
    </dgm:pt>
    <dgm:pt modelId="{39876253-1E20-4976-8488-A41962FFF190}" type="pres">
      <dgm:prSet presAssocID="{3AA1D777-6F80-4295-8C0E-91D252C4EA3E}" presName="connTx" presStyleLbl="parChTrans1D2" presStyleIdx="0" presStyleCnt="2"/>
      <dgm:spPr/>
      <dgm:t>
        <a:bodyPr/>
        <a:lstStyle/>
        <a:p>
          <a:endParaRPr lang="es-MX"/>
        </a:p>
      </dgm:t>
    </dgm:pt>
    <dgm:pt modelId="{95131622-4F17-468F-975D-1DBBA8173313}" type="pres">
      <dgm:prSet presAssocID="{413D722D-9D4A-432D-A1B9-785A8A8238DD}" presName="root2" presStyleCnt="0"/>
      <dgm:spPr/>
    </dgm:pt>
    <dgm:pt modelId="{B0E1C7B0-382D-468E-B344-27ABF662BA3D}" type="pres">
      <dgm:prSet presAssocID="{413D722D-9D4A-432D-A1B9-785A8A8238DD}" presName="LevelTwoTextNode" presStyleLbl="node2" presStyleIdx="0" presStyleCnt="2" custLinFactNeighborX="-11253" custLinFactNeighborY="-89508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699249D5-C308-4400-A5DE-CB39AAE5C48C}" type="pres">
      <dgm:prSet presAssocID="{413D722D-9D4A-432D-A1B9-785A8A8238DD}" presName="level3hierChild" presStyleCnt="0"/>
      <dgm:spPr/>
    </dgm:pt>
    <dgm:pt modelId="{3E6D9D1B-2042-4DF1-A70D-03B0AD79DB14}" type="pres">
      <dgm:prSet presAssocID="{ECF8FA69-25CD-4945-A250-8D573790DDB3}" presName="conn2-1" presStyleLbl="parChTrans1D3" presStyleIdx="0" presStyleCnt="5"/>
      <dgm:spPr/>
      <dgm:t>
        <a:bodyPr/>
        <a:lstStyle/>
        <a:p>
          <a:endParaRPr lang="es-MX"/>
        </a:p>
      </dgm:t>
    </dgm:pt>
    <dgm:pt modelId="{0C6DBDC7-1B68-453C-9201-59FA18790E47}" type="pres">
      <dgm:prSet presAssocID="{ECF8FA69-25CD-4945-A250-8D573790DDB3}" presName="connTx" presStyleLbl="parChTrans1D3" presStyleIdx="0" presStyleCnt="5"/>
      <dgm:spPr/>
      <dgm:t>
        <a:bodyPr/>
        <a:lstStyle/>
        <a:p>
          <a:endParaRPr lang="es-MX"/>
        </a:p>
      </dgm:t>
    </dgm:pt>
    <dgm:pt modelId="{CA1A1807-1316-4D29-8436-0F940404BCDB}" type="pres">
      <dgm:prSet presAssocID="{7A6F66E7-B7A7-41A6-960C-1FF85DF16737}" presName="root2" presStyleCnt="0"/>
      <dgm:spPr/>
    </dgm:pt>
    <dgm:pt modelId="{FF70B331-F109-4BDC-9C1A-4ADE6C6F51CA}" type="pres">
      <dgm:prSet presAssocID="{7A6F66E7-B7A7-41A6-960C-1FF85DF16737}" presName="LevelTwoTextNode" presStyleLbl="node3" presStyleIdx="0" presStyleCnt="5" custLinFactNeighborX="44358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88E8A6CD-0ABC-4D8F-BB8D-96E33FF76E08}" type="pres">
      <dgm:prSet presAssocID="{7A6F66E7-B7A7-41A6-960C-1FF85DF16737}" presName="level3hierChild" presStyleCnt="0"/>
      <dgm:spPr/>
    </dgm:pt>
    <dgm:pt modelId="{9F002C15-1B20-4592-BB14-2DA97076509B}" type="pres">
      <dgm:prSet presAssocID="{67A86C20-D2A6-424D-AE96-0F03F4EB7C19}" presName="conn2-1" presStyleLbl="parChTrans1D3" presStyleIdx="1" presStyleCnt="5"/>
      <dgm:spPr/>
      <dgm:t>
        <a:bodyPr/>
        <a:lstStyle/>
        <a:p>
          <a:endParaRPr lang="es-MX"/>
        </a:p>
      </dgm:t>
    </dgm:pt>
    <dgm:pt modelId="{C0517A9C-FBC5-4ACE-8CE8-9B80FEDA18A6}" type="pres">
      <dgm:prSet presAssocID="{67A86C20-D2A6-424D-AE96-0F03F4EB7C19}" presName="connTx" presStyleLbl="parChTrans1D3" presStyleIdx="1" presStyleCnt="5"/>
      <dgm:spPr/>
      <dgm:t>
        <a:bodyPr/>
        <a:lstStyle/>
        <a:p>
          <a:endParaRPr lang="es-MX"/>
        </a:p>
      </dgm:t>
    </dgm:pt>
    <dgm:pt modelId="{0DA210BB-3334-406C-974A-57B42098E88F}" type="pres">
      <dgm:prSet presAssocID="{7E7374BE-2108-4CDF-B9AE-8D16F13F966A}" presName="root2" presStyleCnt="0"/>
      <dgm:spPr/>
    </dgm:pt>
    <dgm:pt modelId="{4E826E28-5671-403D-A030-86880AB49B5C}" type="pres">
      <dgm:prSet presAssocID="{7E7374BE-2108-4CDF-B9AE-8D16F13F966A}" presName="LevelTwoTextNode" presStyleLbl="node3" presStyleIdx="1" presStyleCnt="5" custLinFactNeighborX="44358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A79BE726-BD73-4610-81BE-F9C893256DA5}" type="pres">
      <dgm:prSet presAssocID="{7E7374BE-2108-4CDF-B9AE-8D16F13F966A}" presName="level3hierChild" presStyleCnt="0"/>
      <dgm:spPr/>
    </dgm:pt>
    <dgm:pt modelId="{B8D30487-6914-4D0D-B3AD-FBC5231214EA}" type="pres">
      <dgm:prSet presAssocID="{F7F0D5C4-8093-4FC4-8286-2A6747FF7B98}" presName="conn2-1" presStyleLbl="parChTrans1D3" presStyleIdx="2" presStyleCnt="5"/>
      <dgm:spPr/>
      <dgm:t>
        <a:bodyPr/>
        <a:lstStyle/>
        <a:p>
          <a:endParaRPr lang="es-MX"/>
        </a:p>
      </dgm:t>
    </dgm:pt>
    <dgm:pt modelId="{2434E7E4-C668-4093-B14B-EEA878CA771D}" type="pres">
      <dgm:prSet presAssocID="{F7F0D5C4-8093-4FC4-8286-2A6747FF7B98}" presName="connTx" presStyleLbl="parChTrans1D3" presStyleIdx="2" presStyleCnt="5"/>
      <dgm:spPr/>
      <dgm:t>
        <a:bodyPr/>
        <a:lstStyle/>
        <a:p>
          <a:endParaRPr lang="es-MX"/>
        </a:p>
      </dgm:t>
    </dgm:pt>
    <dgm:pt modelId="{700DCD8D-AD5C-46E1-8A60-9B6AA9CEF8A3}" type="pres">
      <dgm:prSet presAssocID="{53D7D514-5944-46A1-9738-1332035E26DA}" presName="root2" presStyleCnt="0"/>
      <dgm:spPr/>
    </dgm:pt>
    <dgm:pt modelId="{FB37030A-7CAA-469D-9461-25E7EB48615E}" type="pres">
      <dgm:prSet presAssocID="{53D7D514-5944-46A1-9738-1332035E26DA}" presName="LevelTwoTextNode" presStyleLbl="node3" presStyleIdx="2" presStyleCnt="5" custLinFactNeighborX="44358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49031078-55A6-4320-8AAB-4F1E58ED3EA8}" type="pres">
      <dgm:prSet presAssocID="{53D7D514-5944-46A1-9738-1332035E26DA}" presName="level3hierChild" presStyleCnt="0"/>
      <dgm:spPr/>
    </dgm:pt>
    <dgm:pt modelId="{ED564244-E39D-47DB-AD49-B13E5F16CF89}" type="pres">
      <dgm:prSet presAssocID="{0871165B-6884-4CFF-8093-B98DF06B7021}" presName="conn2-1" presStyleLbl="parChTrans1D3" presStyleIdx="3" presStyleCnt="5"/>
      <dgm:spPr/>
      <dgm:t>
        <a:bodyPr/>
        <a:lstStyle/>
        <a:p>
          <a:endParaRPr lang="es-MX"/>
        </a:p>
      </dgm:t>
    </dgm:pt>
    <dgm:pt modelId="{4D3D83DB-F317-43AF-ADE4-A0F347C9992D}" type="pres">
      <dgm:prSet presAssocID="{0871165B-6884-4CFF-8093-B98DF06B7021}" presName="connTx" presStyleLbl="parChTrans1D3" presStyleIdx="3" presStyleCnt="5"/>
      <dgm:spPr/>
      <dgm:t>
        <a:bodyPr/>
        <a:lstStyle/>
        <a:p>
          <a:endParaRPr lang="es-MX"/>
        </a:p>
      </dgm:t>
    </dgm:pt>
    <dgm:pt modelId="{FC253611-CBFB-4AC3-AE2F-04BD7267B63E}" type="pres">
      <dgm:prSet presAssocID="{BD24ECC8-6C00-4638-ACF6-F50B350B4069}" presName="root2" presStyleCnt="0"/>
      <dgm:spPr/>
    </dgm:pt>
    <dgm:pt modelId="{4CD777AC-4838-46CE-81CD-4235D097ACFD}" type="pres">
      <dgm:prSet presAssocID="{BD24ECC8-6C00-4638-ACF6-F50B350B4069}" presName="LevelTwoTextNode" presStyleLbl="node3" presStyleIdx="3" presStyleCnt="5" custLinFactNeighborX="44358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C363CB55-E331-4C89-9F08-604F8F75A5BF}" type="pres">
      <dgm:prSet presAssocID="{BD24ECC8-6C00-4638-ACF6-F50B350B4069}" presName="level3hierChild" presStyleCnt="0"/>
      <dgm:spPr/>
    </dgm:pt>
    <dgm:pt modelId="{85814E96-57BF-4115-9B3A-B291D8C1BA9E}" type="pres">
      <dgm:prSet presAssocID="{2A11E173-4CC1-4F11-89D2-9CE0DD5BF6BB}" presName="conn2-1" presStyleLbl="parChTrans1D2" presStyleIdx="1" presStyleCnt="2"/>
      <dgm:spPr/>
      <dgm:t>
        <a:bodyPr/>
        <a:lstStyle/>
        <a:p>
          <a:endParaRPr lang="es-MX"/>
        </a:p>
      </dgm:t>
    </dgm:pt>
    <dgm:pt modelId="{682B1887-745C-4769-98FF-CB9EFB4057E3}" type="pres">
      <dgm:prSet presAssocID="{2A11E173-4CC1-4F11-89D2-9CE0DD5BF6BB}" presName="connTx" presStyleLbl="parChTrans1D2" presStyleIdx="1" presStyleCnt="2"/>
      <dgm:spPr/>
      <dgm:t>
        <a:bodyPr/>
        <a:lstStyle/>
        <a:p>
          <a:endParaRPr lang="es-MX"/>
        </a:p>
      </dgm:t>
    </dgm:pt>
    <dgm:pt modelId="{737E4203-0587-46E1-B62D-00D412D907DA}" type="pres">
      <dgm:prSet presAssocID="{70E12F17-9884-4577-A730-FD8E37BC99E3}" presName="root2" presStyleCnt="0"/>
      <dgm:spPr/>
    </dgm:pt>
    <dgm:pt modelId="{A0B945D1-E583-418B-A1C6-15889215F505}" type="pres">
      <dgm:prSet presAssocID="{70E12F17-9884-4577-A730-FD8E37BC99E3}" presName="LevelTwoTextNode" presStyleLbl="node2" presStyleIdx="1" presStyleCnt="2" custLinFactY="-8007" custLinFactNeighborX="-11920" custLinFactNeighborY="-10000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61178D0D-33AD-448A-A3D8-B34ABC1AE283}" type="pres">
      <dgm:prSet presAssocID="{70E12F17-9884-4577-A730-FD8E37BC99E3}" presName="level3hierChild" presStyleCnt="0"/>
      <dgm:spPr/>
    </dgm:pt>
    <dgm:pt modelId="{9BF0E0FA-589F-4783-8480-822E233B74EF}" type="pres">
      <dgm:prSet presAssocID="{EE17EB92-7572-4A2E-921C-DD85466080AC}" presName="conn2-1" presStyleLbl="parChTrans1D3" presStyleIdx="4" presStyleCnt="5"/>
      <dgm:spPr/>
      <dgm:t>
        <a:bodyPr/>
        <a:lstStyle/>
        <a:p>
          <a:endParaRPr lang="es-MX"/>
        </a:p>
      </dgm:t>
    </dgm:pt>
    <dgm:pt modelId="{82E0F975-F83B-4D87-86DF-7C4E4B8DC89E}" type="pres">
      <dgm:prSet presAssocID="{EE17EB92-7572-4A2E-921C-DD85466080AC}" presName="connTx" presStyleLbl="parChTrans1D3" presStyleIdx="4" presStyleCnt="5"/>
      <dgm:spPr/>
      <dgm:t>
        <a:bodyPr/>
        <a:lstStyle/>
        <a:p>
          <a:endParaRPr lang="es-MX"/>
        </a:p>
      </dgm:t>
    </dgm:pt>
    <dgm:pt modelId="{00B87277-4E36-4B48-82DA-8F9F6022BF09}" type="pres">
      <dgm:prSet presAssocID="{6F020AE0-9057-4304-AD57-8C51C3DDE165}" presName="root2" presStyleCnt="0"/>
      <dgm:spPr/>
    </dgm:pt>
    <dgm:pt modelId="{AE8D4FAD-3B2E-4BE7-8CDE-6B58B5DCEBDC}" type="pres">
      <dgm:prSet presAssocID="{6F020AE0-9057-4304-AD57-8C51C3DDE165}" presName="LevelTwoTextNode" presStyleLbl="node3" presStyleIdx="4" presStyleCnt="5" custLinFactNeighborX="44358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A65867CF-1C7D-44DC-ADF9-80A6CE19E337}" type="pres">
      <dgm:prSet presAssocID="{6F020AE0-9057-4304-AD57-8C51C3DDE165}" presName="level3hierChild" presStyleCnt="0"/>
      <dgm:spPr/>
    </dgm:pt>
  </dgm:ptLst>
  <dgm:cxnLst>
    <dgm:cxn modelId="{9FDAFE01-C2D1-4E53-B20B-5A53DD9DE2AD}" type="presOf" srcId="{F7F0D5C4-8093-4FC4-8286-2A6747FF7B98}" destId="{2434E7E4-C668-4093-B14B-EEA878CA771D}" srcOrd="1" destOrd="0" presId="urn:microsoft.com/office/officeart/2005/8/layout/hierarchy2"/>
    <dgm:cxn modelId="{C7667B96-1D58-4950-86A5-7661EA9496A3}" srcId="{64CDCE71-6FDE-43D9-AE92-322CA54A0432}" destId="{413D722D-9D4A-432D-A1B9-785A8A8238DD}" srcOrd="0" destOrd="0" parTransId="{3AA1D777-6F80-4295-8C0E-91D252C4EA3E}" sibTransId="{6F14DA32-4C0A-47C4-A416-B6DD4D9EAFAD}"/>
    <dgm:cxn modelId="{53586900-6928-438F-AF41-846ECF3BBB7F}" type="presOf" srcId="{3AA1D777-6F80-4295-8C0E-91D252C4EA3E}" destId="{39876253-1E20-4976-8488-A41962FFF190}" srcOrd="1" destOrd="0" presId="urn:microsoft.com/office/officeart/2005/8/layout/hierarchy2"/>
    <dgm:cxn modelId="{EA3B9EF0-24E4-42CF-880E-8F8145D3F154}" type="presOf" srcId="{F7F0D5C4-8093-4FC4-8286-2A6747FF7B98}" destId="{B8D30487-6914-4D0D-B3AD-FBC5231214EA}" srcOrd="0" destOrd="0" presId="urn:microsoft.com/office/officeart/2005/8/layout/hierarchy2"/>
    <dgm:cxn modelId="{DF574E3C-FFF7-47D6-8204-7CB67A4AB1DD}" srcId="{413D722D-9D4A-432D-A1B9-785A8A8238DD}" destId="{7E7374BE-2108-4CDF-B9AE-8D16F13F966A}" srcOrd="1" destOrd="0" parTransId="{67A86C20-D2A6-424D-AE96-0F03F4EB7C19}" sibTransId="{DD3822A2-7031-4345-9A84-8934B5176EB6}"/>
    <dgm:cxn modelId="{79EE9CA5-3385-4091-9750-95F0423778C0}" type="presOf" srcId="{ECF8FA69-25CD-4945-A250-8D573790DDB3}" destId="{0C6DBDC7-1B68-453C-9201-59FA18790E47}" srcOrd="1" destOrd="0" presId="urn:microsoft.com/office/officeart/2005/8/layout/hierarchy2"/>
    <dgm:cxn modelId="{C5433705-B30F-46FE-A847-84DAE4F50670}" type="presOf" srcId="{67A86C20-D2A6-424D-AE96-0F03F4EB7C19}" destId="{C0517A9C-FBC5-4ACE-8CE8-9B80FEDA18A6}" srcOrd="1" destOrd="0" presId="urn:microsoft.com/office/officeart/2005/8/layout/hierarchy2"/>
    <dgm:cxn modelId="{E15A5396-E8F0-4CA9-ABB3-EA27FE2D44BB}" type="presOf" srcId="{70E12F17-9884-4577-A730-FD8E37BC99E3}" destId="{A0B945D1-E583-418B-A1C6-15889215F505}" srcOrd="0" destOrd="0" presId="urn:microsoft.com/office/officeart/2005/8/layout/hierarchy2"/>
    <dgm:cxn modelId="{D455E98C-F2A1-48FA-90B9-9CF08D2C5976}" type="presOf" srcId="{7A6F66E7-B7A7-41A6-960C-1FF85DF16737}" destId="{FF70B331-F109-4BDC-9C1A-4ADE6C6F51CA}" srcOrd="0" destOrd="0" presId="urn:microsoft.com/office/officeart/2005/8/layout/hierarchy2"/>
    <dgm:cxn modelId="{C945DBE4-EB09-42EE-963D-29B2FD19BAA3}" type="presOf" srcId="{EE17EB92-7572-4A2E-921C-DD85466080AC}" destId="{9BF0E0FA-589F-4783-8480-822E233B74EF}" srcOrd="0" destOrd="0" presId="urn:microsoft.com/office/officeart/2005/8/layout/hierarchy2"/>
    <dgm:cxn modelId="{A339EA4D-4EF9-413B-A306-87B527957471}" type="presOf" srcId="{0871165B-6884-4CFF-8093-B98DF06B7021}" destId="{4D3D83DB-F317-43AF-ADE4-A0F347C9992D}" srcOrd="1" destOrd="0" presId="urn:microsoft.com/office/officeart/2005/8/layout/hierarchy2"/>
    <dgm:cxn modelId="{6E511386-AEE2-4CC4-B685-7946D5B6AF4D}" srcId="{0808A6CE-56BB-4DA7-92A6-39C34ED09DE7}" destId="{64CDCE71-6FDE-43D9-AE92-322CA54A0432}" srcOrd="0" destOrd="0" parTransId="{AE8F148E-E0F9-47A2-9F6A-A241EF7A5250}" sibTransId="{AC095A9C-445E-4097-B9EC-27734C63669A}"/>
    <dgm:cxn modelId="{F4DC700C-60C3-4187-84D4-28B50A210037}" type="presOf" srcId="{64CDCE71-6FDE-43D9-AE92-322CA54A0432}" destId="{02C6CBB9-6BC8-495D-B2B1-D54D90B94F4C}" srcOrd="0" destOrd="0" presId="urn:microsoft.com/office/officeart/2005/8/layout/hierarchy2"/>
    <dgm:cxn modelId="{AD485ACA-394F-42A6-B3BC-B4ED09A55A1A}" srcId="{64CDCE71-6FDE-43D9-AE92-322CA54A0432}" destId="{70E12F17-9884-4577-A730-FD8E37BC99E3}" srcOrd="1" destOrd="0" parTransId="{2A11E173-4CC1-4F11-89D2-9CE0DD5BF6BB}" sibTransId="{EAB647B8-C33D-4DBD-B683-4B34796EB204}"/>
    <dgm:cxn modelId="{4D473DF0-333A-4D7F-AC3A-474F0F5BD784}" type="presOf" srcId="{7E7374BE-2108-4CDF-B9AE-8D16F13F966A}" destId="{4E826E28-5671-403D-A030-86880AB49B5C}" srcOrd="0" destOrd="0" presId="urn:microsoft.com/office/officeart/2005/8/layout/hierarchy2"/>
    <dgm:cxn modelId="{59447C08-5EBA-453A-8111-A5A1A67AF8BB}" type="presOf" srcId="{6F020AE0-9057-4304-AD57-8C51C3DDE165}" destId="{AE8D4FAD-3B2E-4BE7-8CDE-6B58B5DCEBDC}" srcOrd="0" destOrd="0" presId="urn:microsoft.com/office/officeart/2005/8/layout/hierarchy2"/>
    <dgm:cxn modelId="{BB94D500-E236-4142-A46E-7D5F6D3AFB99}" srcId="{70E12F17-9884-4577-A730-FD8E37BC99E3}" destId="{6F020AE0-9057-4304-AD57-8C51C3DDE165}" srcOrd="0" destOrd="0" parTransId="{EE17EB92-7572-4A2E-921C-DD85466080AC}" sibTransId="{87A97105-6243-4ECD-9D95-EE047838E635}"/>
    <dgm:cxn modelId="{6FC7FAD1-ACC6-4346-90FB-69DBA11CD2AD}" type="presOf" srcId="{ECF8FA69-25CD-4945-A250-8D573790DDB3}" destId="{3E6D9D1B-2042-4DF1-A70D-03B0AD79DB14}" srcOrd="0" destOrd="0" presId="urn:microsoft.com/office/officeart/2005/8/layout/hierarchy2"/>
    <dgm:cxn modelId="{781ED0C9-3CEF-4E90-8CBA-CBB15F67CE5B}" type="presOf" srcId="{BD24ECC8-6C00-4638-ACF6-F50B350B4069}" destId="{4CD777AC-4838-46CE-81CD-4235D097ACFD}" srcOrd="0" destOrd="0" presId="urn:microsoft.com/office/officeart/2005/8/layout/hierarchy2"/>
    <dgm:cxn modelId="{F7B6822E-ACF8-4355-BBAE-BEDAE04E974A}" type="presOf" srcId="{413D722D-9D4A-432D-A1B9-785A8A8238DD}" destId="{B0E1C7B0-382D-468E-B344-27ABF662BA3D}" srcOrd="0" destOrd="0" presId="urn:microsoft.com/office/officeart/2005/8/layout/hierarchy2"/>
    <dgm:cxn modelId="{82CAD51B-8DB9-4B74-B8AB-9C7FC4BB3B0E}" srcId="{413D722D-9D4A-432D-A1B9-785A8A8238DD}" destId="{53D7D514-5944-46A1-9738-1332035E26DA}" srcOrd="2" destOrd="0" parTransId="{F7F0D5C4-8093-4FC4-8286-2A6747FF7B98}" sibTransId="{EC8735AB-CB53-4B1D-8EEB-73F15E3BA2EB}"/>
    <dgm:cxn modelId="{12F347E4-96C9-4540-9E68-358B6C7AAAD1}" type="presOf" srcId="{2A11E173-4CC1-4F11-89D2-9CE0DD5BF6BB}" destId="{85814E96-57BF-4115-9B3A-B291D8C1BA9E}" srcOrd="0" destOrd="0" presId="urn:microsoft.com/office/officeart/2005/8/layout/hierarchy2"/>
    <dgm:cxn modelId="{0A049D5D-16D0-481A-8C9D-46E8C809E382}" type="presOf" srcId="{0808A6CE-56BB-4DA7-92A6-39C34ED09DE7}" destId="{7BBF760F-4E6B-4453-A898-0D1434FA86DD}" srcOrd="0" destOrd="0" presId="urn:microsoft.com/office/officeart/2005/8/layout/hierarchy2"/>
    <dgm:cxn modelId="{8D38B8E5-0FD1-42BD-BA1E-2530A4000F7B}" type="presOf" srcId="{3AA1D777-6F80-4295-8C0E-91D252C4EA3E}" destId="{0B16AA6C-61E9-4FBA-80A9-982F13F192A0}" srcOrd="0" destOrd="0" presId="urn:microsoft.com/office/officeart/2005/8/layout/hierarchy2"/>
    <dgm:cxn modelId="{2D2E19CA-4883-4209-AF0E-BB1ECD435537}" type="presOf" srcId="{EE17EB92-7572-4A2E-921C-DD85466080AC}" destId="{82E0F975-F83B-4D87-86DF-7C4E4B8DC89E}" srcOrd="1" destOrd="0" presId="urn:microsoft.com/office/officeart/2005/8/layout/hierarchy2"/>
    <dgm:cxn modelId="{3A73890B-DA1B-436A-B689-53677B2C79EA}" type="presOf" srcId="{53D7D514-5944-46A1-9738-1332035E26DA}" destId="{FB37030A-7CAA-469D-9461-25E7EB48615E}" srcOrd="0" destOrd="0" presId="urn:microsoft.com/office/officeart/2005/8/layout/hierarchy2"/>
    <dgm:cxn modelId="{ED2B9CE3-DB72-419A-B1F6-6A2C0EDFCF6E}" type="presOf" srcId="{2A11E173-4CC1-4F11-89D2-9CE0DD5BF6BB}" destId="{682B1887-745C-4769-98FF-CB9EFB4057E3}" srcOrd="1" destOrd="0" presId="urn:microsoft.com/office/officeart/2005/8/layout/hierarchy2"/>
    <dgm:cxn modelId="{AC0AA096-AB4D-4FCE-8B90-20C595AA56FB}" srcId="{413D722D-9D4A-432D-A1B9-785A8A8238DD}" destId="{7A6F66E7-B7A7-41A6-960C-1FF85DF16737}" srcOrd="0" destOrd="0" parTransId="{ECF8FA69-25CD-4945-A250-8D573790DDB3}" sibTransId="{5D1FC04B-E15A-4C11-A069-7E97E6263FDA}"/>
    <dgm:cxn modelId="{08620D5B-276D-4E74-94F9-7A4A32AEBAA9}" type="presOf" srcId="{0871165B-6884-4CFF-8093-B98DF06B7021}" destId="{ED564244-E39D-47DB-AD49-B13E5F16CF89}" srcOrd="0" destOrd="0" presId="urn:microsoft.com/office/officeart/2005/8/layout/hierarchy2"/>
    <dgm:cxn modelId="{E2CEC0A5-ACE1-4342-940F-F8A0EA1864D1}" type="presOf" srcId="{67A86C20-D2A6-424D-AE96-0F03F4EB7C19}" destId="{9F002C15-1B20-4592-BB14-2DA97076509B}" srcOrd="0" destOrd="0" presId="urn:microsoft.com/office/officeart/2005/8/layout/hierarchy2"/>
    <dgm:cxn modelId="{11C10D08-1EFC-46C5-963C-608C9F0FA943}" srcId="{413D722D-9D4A-432D-A1B9-785A8A8238DD}" destId="{BD24ECC8-6C00-4638-ACF6-F50B350B4069}" srcOrd="3" destOrd="0" parTransId="{0871165B-6884-4CFF-8093-B98DF06B7021}" sibTransId="{8BA09718-8E2B-4349-B9C2-08B089A323F8}"/>
    <dgm:cxn modelId="{3ADBE492-9E33-428C-B1A0-9E641BE6E062}" type="presParOf" srcId="{7BBF760F-4E6B-4453-A898-0D1434FA86DD}" destId="{2F690FBA-A1D5-4DBE-BE58-C281E70062CF}" srcOrd="0" destOrd="0" presId="urn:microsoft.com/office/officeart/2005/8/layout/hierarchy2"/>
    <dgm:cxn modelId="{E4AD4ABA-084D-4B40-955E-5D26211EE0E5}" type="presParOf" srcId="{2F690FBA-A1D5-4DBE-BE58-C281E70062CF}" destId="{02C6CBB9-6BC8-495D-B2B1-D54D90B94F4C}" srcOrd="0" destOrd="0" presId="urn:microsoft.com/office/officeart/2005/8/layout/hierarchy2"/>
    <dgm:cxn modelId="{16A0B940-AD05-4096-A73B-0FE6C275D89C}" type="presParOf" srcId="{2F690FBA-A1D5-4DBE-BE58-C281E70062CF}" destId="{2DE76EBE-43DE-4115-9D5D-6637F2014D9F}" srcOrd="1" destOrd="0" presId="urn:microsoft.com/office/officeart/2005/8/layout/hierarchy2"/>
    <dgm:cxn modelId="{E7E7DBDB-0997-426D-80E6-3CE162BEBFEB}" type="presParOf" srcId="{2DE76EBE-43DE-4115-9D5D-6637F2014D9F}" destId="{0B16AA6C-61E9-4FBA-80A9-982F13F192A0}" srcOrd="0" destOrd="0" presId="urn:microsoft.com/office/officeart/2005/8/layout/hierarchy2"/>
    <dgm:cxn modelId="{F6B39DEC-51FB-42F8-8F42-70F738063938}" type="presParOf" srcId="{0B16AA6C-61E9-4FBA-80A9-982F13F192A0}" destId="{39876253-1E20-4976-8488-A41962FFF190}" srcOrd="0" destOrd="0" presId="urn:microsoft.com/office/officeart/2005/8/layout/hierarchy2"/>
    <dgm:cxn modelId="{5C0B2AF6-BC55-4E90-B11C-4D365999D354}" type="presParOf" srcId="{2DE76EBE-43DE-4115-9D5D-6637F2014D9F}" destId="{95131622-4F17-468F-975D-1DBBA8173313}" srcOrd="1" destOrd="0" presId="urn:microsoft.com/office/officeart/2005/8/layout/hierarchy2"/>
    <dgm:cxn modelId="{192CB234-6830-45DD-AFB8-BC76EFEC734F}" type="presParOf" srcId="{95131622-4F17-468F-975D-1DBBA8173313}" destId="{B0E1C7B0-382D-468E-B344-27ABF662BA3D}" srcOrd="0" destOrd="0" presId="urn:microsoft.com/office/officeart/2005/8/layout/hierarchy2"/>
    <dgm:cxn modelId="{D215C2EF-1D9B-4ABF-BBD5-19D9A5019EA1}" type="presParOf" srcId="{95131622-4F17-468F-975D-1DBBA8173313}" destId="{699249D5-C308-4400-A5DE-CB39AAE5C48C}" srcOrd="1" destOrd="0" presId="urn:microsoft.com/office/officeart/2005/8/layout/hierarchy2"/>
    <dgm:cxn modelId="{3A2BCFD1-0B13-4616-8731-1E42A724C3C6}" type="presParOf" srcId="{699249D5-C308-4400-A5DE-CB39AAE5C48C}" destId="{3E6D9D1B-2042-4DF1-A70D-03B0AD79DB14}" srcOrd="0" destOrd="0" presId="urn:microsoft.com/office/officeart/2005/8/layout/hierarchy2"/>
    <dgm:cxn modelId="{E52C6008-E16C-4465-86E9-329063E86EBB}" type="presParOf" srcId="{3E6D9D1B-2042-4DF1-A70D-03B0AD79DB14}" destId="{0C6DBDC7-1B68-453C-9201-59FA18790E47}" srcOrd="0" destOrd="0" presId="urn:microsoft.com/office/officeart/2005/8/layout/hierarchy2"/>
    <dgm:cxn modelId="{F5487D55-6078-456A-8A55-29FDDB5C4872}" type="presParOf" srcId="{699249D5-C308-4400-A5DE-CB39AAE5C48C}" destId="{CA1A1807-1316-4D29-8436-0F940404BCDB}" srcOrd="1" destOrd="0" presId="urn:microsoft.com/office/officeart/2005/8/layout/hierarchy2"/>
    <dgm:cxn modelId="{77331B33-450C-4256-B949-B2BB04615214}" type="presParOf" srcId="{CA1A1807-1316-4D29-8436-0F940404BCDB}" destId="{FF70B331-F109-4BDC-9C1A-4ADE6C6F51CA}" srcOrd="0" destOrd="0" presId="urn:microsoft.com/office/officeart/2005/8/layout/hierarchy2"/>
    <dgm:cxn modelId="{6424A3D1-17CE-4015-B355-DE5BB5BEC1F9}" type="presParOf" srcId="{CA1A1807-1316-4D29-8436-0F940404BCDB}" destId="{88E8A6CD-0ABC-4D8F-BB8D-96E33FF76E08}" srcOrd="1" destOrd="0" presId="urn:microsoft.com/office/officeart/2005/8/layout/hierarchy2"/>
    <dgm:cxn modelId="{49319905-CEEF-4A90-8B90-D5EDD9410C76}" type="presParOf" srcId="{699249D5-C308-4400-A5DE-CB39AAE5C48C}" destId="{9F002C15-1B20-4592-BB14-2DA97076509B}" srcOrd="2" destOrd="0" presId="urn:microsoft.com/office/officeart/2005/8/layout/hierarchy2"/>
    <dgm:cxn modelId="{5FB41455-8339-4CD3-B813-2BAEBBEDE354}" type="presParOf" srcId="{9F002C15-1B20-4592-BB14-2DA97076509B}" destId="{C0517A9C-FBC5-4ACE-8CE8-9B80FEDA18A6}" srcOrd="0" destOrd="0" presId="urn:microsoft.com/office/officeart/2005/8/layout/hierarchy2"/>
    <dgm:cxn modelId="{A9352E87-A467-4901-BA66-3943F24AAE97}" type="presParOf" srcId="{699249D5-C308-4400-A5DE-CB39AAE5C48C}" destId="{0DA210BB-3334-406C-974A-57B42098E88F}" srcOrd="3" destOrd="0" presId="urn:microsoft.com/office/officeart/2005/8/layout/hierarchy2"/>
    <dgm:cxn modelId="{AE0B6EA9-700D-4290-ACD1-861CFDA9129E}" type="presParOf" srcId="{0DA210BB-3334-406C-974A-57B42098E88F}" destId="{4E826E28-5671-403D-A030-86880AB49B5C}" srcOrd="0" destOrd="0" presId="urn:microsoft.com/office/officeart/2005/8/layout/hierarchy2"/>
    <dgm:cxn modelId="{3A2860C3-66C4-4466-918A-8AF4881182A1}" type="presParOf" srcId="{0DA210BB-3334-406C-974A-57B42098E88F}" destId="{A79BE726-BD73-4610-81BE-F9C893256DA5}" srcOrd="1" destOrd="0" presId="urn:microsoft.com/office/officeart/2005/8/layout/hierarchy2"/>
    <dgm:cxn modelId="{E0AD28E0-E4AA-47D9-82A9-33ED9A650739}" type="presParOf" srcId="{699249D5-C308-4400-A5DE-CB39AAE5C48C}" destId="{B8D30487-6914-4D0D-B3AD-FBC5231214EA}" srcOrd="4" destOrd="0" presId="urn:microsoft.com/office/officeart/2005/8/layout/hierarchy2"/>
    <dgm:cxn modelId="{6F6D2CB3-B950-4D2D-B906-0B5EC514A27E}" type="presParOf" srcId="{B8D30487-6914-4D0D-B3AD-FBC5231214EA}" destId="{2434E7E4-C668-4093-B14B-EEA878CA771D}" srcOrd="0" destOrd="0" presId="urn:microsoft.com/office/officeart/2005/8/layout/hierarchy2"/>
    <dgm:cxn modelId="{23AE59A8-336A-4622-A0AD-5F15EA26C4FE}" type="presParOf" srcId="{699249D5-C308-4400-A5DE-CB39AAE5C48C}" destId="{700DCD8D-AD5C-46E1-8A60-9B6AA9CEF8A3}" srcOrd="5" destOrd="0" presId="urn:microsoft.com/office/officeart/2005/8/layout/hierarchy2"/>
    <dgm:cxn modelId="{036C3D10-50E8-42FE-9E22-A65951EBFF4A}" type="presParOf" srcId="{700DCD8D-AD5C-46E1-8A60-9B6AA9CEF8A3}" destId="{FB37030A-7CAA-469D-9461-25E7EB48615E}" srcOrd="0" destOrd="0" presId="urn:microsoft.com/office/officeart/2005/8/layout/hierarchy2"/>
    <dgm:cxn modelId="{0B708D3D-749B-48CE-8579-353BC66FE832}" type="presParOf" srcId="{700DCD8D-AD5C-46E1-8A60-9B6AA9CEF8A3}" destId="{49031078-55A6-4320-8AAB-4F1E58ED3EA8}" srcOrd="1" destOrd="0" presId="urn:microsoft.com/office/officeart/2005/8/layout/hierarchy2"/>
    <dgm:cxn modelId="{9A9F80CF-D6F9-4A35-BF3C-BA85C02E7FB2}" type="presParOf" srcId="{699249D5-C308-4400-A5DE-CB39AAE5C48C}" destId="{ED564244-E39D-47DB-AD49-B13E5F16CF89}" srcOrd="6" destOrd="0" presId="urn:microsoft.com/office/officeart/2005/8/layout/hierarchy2"/>
    <dgm:cxn modelId="{71B8A9C0-F52F-4BC0-AB29-1515E6F6334E}" type="presParOf" srcId="{ED564244-E39D-47DB-AD49-B13E5F16CF89}" destId="{4D3D83DB-F317-43AF-ADE4-A0F347C9992D}" srcOrd="0" destOrd="0" presId="urn:microsoft.com/office/officeart/2005/8/layout/hierarchy2"/>
    <dgm:cxn modelId="{081F8758-C0E9-473F-B828-5FA5E4E21C0D}" type="presParOf" srcId="{699249D5-C308-4400-A5DE-CB39AAE5C48C}" destId="{FC253611-CBFB-4AC3-AE2F-04BD7267B63E}" srcOrd="7" destOrd="0" presId="urn:microsoft.com/office/officeart/2005/8/layout/hierarchy2"/>
    <dgm:cxn modelId="{E94B912D-AC18-4742-BB2E-F2173634D23C}" type="presParOf" srcId="{FC253611-CBFB-4AC3-AE2F-04BD7267B63E}" destId="{4CD777AC-4838-46CE-81CD-4235D097ACFD}" srcOrd="0" destOrd="0" presId="urn:microsoft.com/office/officeart/2005/8/layout/hierarchy2"/>
    <dgm:cxn modelId="{7EE3A57A-3AFD-4B01-ADA6-70553B0123BE}" type="presParOf" srcId="{FC253611-CBFB-4AC3-AE2F-04BD7267B63E}" destId="{C363CB55-E331-4C89-9F08-604F8F75A5BF}" srcOrd="1" destOrd="0" presId="urn:microsoft.com/office/officeart/2005/8/layout/hierarchy2"/>
    <dgm:cxn modelId="{E0816EFF-8682-4DC5-A821-C546BDEA8463}" type="presParOf" srcId="{2DE76EBE-43DE-4115-9D5D-6637F2014D9F}" destId="{85814E96-57BF-4115-9B3A-B291D8C1BA9E}" srcOrd="2" destOrd="0" presId="urn:microsoft.com/office/officeart/2005/8/layout/hierarchy2"/>
    <dgm:cxn modelId="{7AA3066F-1DEB-43B8-B795-C4790E880579}" type="presParOf" srcId="{85814E96-57BF-4115-9B3A-B291D8C1BA9E}" destId="{682B1887-745C-4769-98FF-CB9EFB4057E3}" srcOrd="0" destOrd="0" presId="urn:microsoft.com/office/officeart/2005/8/layout/hierarchy2"/>
    <dgm:cxn modelId="{63D74829-293D-44EB-8441-72C63721CFF6}" type="presParOf" srcId="{2DE76EBE-43DE-4115-9D5D-6637F2014D9F}" destId="{737E4203-0587-46E1-B62D-00D412D907DA}" srcOrd="3" destOrd="0" presId="urn:microsoft.com/office/officeart/2005/8/layout/hierarchy2"/>
    <dgm:cxn modelId="{0F3E8D25-D1F4-4D28-8EE8-5BB28035561A}" type="presParOf" srcId="{737E4203-0587-46E1-B62D-00D412D907DA}" destId="{A0B945D1-E583-418B-A1C6-15889215F505}" srcOrd="0" destOrd="0" presId="urn:microsoft.com/office/officeart/2005/8/layout/hierarchy2"/>
    <dgm:cxn modelId="{5C8CC99D-D2E1-40A2-89B2-18E4A0D116D5}" type="presParOf" srcId="{737E4203-0587-46E1-B62D-00D412D907DA}" destId="{61178D0D-33AD-448A-A3D8-B34ABC1AE283}" srcOrd="1" destOrd="0" presId="urn:microsoft.com/office/officeart/2005/8/layout/hierarchy2"/>
    <dgm:cxn modelId="{2BBE800D-CB2F-4961-B3D0-D20995B00921}" type="presParOf" srcId="{61178D0D-33AD-448A-A3D8-B34ABC1AE283}" destId="{9BF0E0FA-589F-4783-8480-822E233B74EF}" srcOrd="0" destOrd="0" presId="urn:microsoft.com/office/officeart/2005/8/layout/hierarchy2"/>
    <dgm:cxn modelId="{E9672E98-D6E9-487F-BCB5-739B02B2E8A2}" type="presParOf" srcId="{9BF0E0FA-589F-4783-8480-822E233B74EF}" destId="{82E0F975-F83B-4D87-86DF-7C4E4B8DC89E}" srcOrd="0" destOrd="0" presId="urn:microsoft.com/office/officeart/2005/8/layout/hierarchy2"/>
    <dgm:cxn modelId="{B89E601B-08DE-4840-A402-7AAAD6578398}" type="presParOf" srcId="{61178D0D-33AD-448A-A3D8-B34ABC1AE283}" destId="{00B87277-4E36-4B48-82DA-8F9F6022BF09}" srcOrd="1" destOrd="0" presId="urn:microsoft.com/office/officeart/2005/8/layout/hierarchy2"/>
    <dgm:cxn modelId="{74F54778-312F-4BAA-9ED5-B1AA39344C00}" type="presParOf" srcId="{00B87277-4E36-4B48-82DA-8F9F6022BF09}" destId="{AE8D4FAD-3B2E-4BE7-8CDE-6B58B5DCEBDC}" srcOrd="0" destOrd="0" presId="urn:microsoft.com/office/officeart/2005/8/layout/hierarchy2"/>
    <dgm:cxn modelId="{2B76AC0B-DF11-4D55-9A05-AEE5218DB6D3}" type="presParOf" srcId="{00B87277-4E36-4B48-82DA-8F9F6022BF09}" destId="{A65867CF-1C7D-44DC-ADF9-80A6CE19E33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0AEBD2A-CCE0-4049-8F70-DBDDB7F4556B}" type="doc">
      <dgm:prSet loTypeId="urn:microsoft.com/office/officeart/2005/8/layout/bProcess3" loCatId="process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115D3C0D-3A88-48B6-B9D3-08F5967B74F5}">
      <dgm:prSet/>
      <dgm:spPr/>
      <dgm:t>
        <a:bodyPr/>
        <a:lstStyle/>
        <a:p>
          <a:pPr rtl="0"/>
          <a:r>
            <a:rPr lang="es-CL" dirty="0"/>
            <a:t>Observación de otros proyectos y sus diagnósticos</a:t>
          </a:r>
        </a:p>
      </dgm:t>
    </dgm:pt>
    <dgm:pt modelId="{AC5B9CE3-63AB-4585-B66D-0F7BFAC68CE0}" type="parTrans" cxnId="{1A9DE22F-F08E-4EAD-942B-292DC550AAA7}">
      <dgm:prSet/>
      <dgm:spPr/>
      <dgm:t>
        <a:bodyPr/>
        <a:lstStyle/>
        <a:p>
          <a:endParaRPr lang="es-ES"/>
        </a:p>
      </dgm:t>
    </dgm:pt>
    <dgm:pt modelId="{6E3BB0BD-AB29-44B9-A34B-EA2E122642F7}" type="sibTrans" cxnId="{1A9DE22F-F08E-4EAD-942B-292DC550AAA7}">
      <dgm:prSet/>
      <dgm:spPr/>
      <dgm:t>
        <a:bodyPr/>
        <a:lstStyle/>
        <a:p>
          <a:endParaRPr lang="es-ES" dirty="0"/>
        </a:p>
      </dgm:t>
    </dgm:pt>
    <dgm:pt modelId="{659A52A1-4010-4D35-ABBF-C1A6DF14E93F}">
      <dgm:prSet/>
      <dgm:spPr/>
      <dgm:t>
        <a:bodyPr/>
        <a:lstStyle/>
        <a:p>
          <a:pPr rtl="0"/>
          <a:r>
            <a:rPr lang="es-CL" dirty="0"/>
            <a:t>Grupos</a:t>
          </a:r>
        </a:p>
      </dgm:t>
    </dgm:pt>
    <dgm:pt modelId="{C41886C5-32BA-45D6-A330-D5FF01103E5B}" type="parTrans" cxnId="{4952390A-0EB4-4D24-A309-4DD1490BA4CB}">
      <dgm:prSet/>
      <dgm:spPr/>
      <dgm:t>
        <a:bodyPr/>
        <a:lstStyle/>
        <a:p>
          <a:endParaRPr lang="es-ES"/>
        </a:p>
      </dgm:t>
    </dgm:pt>
    <dgm:pt modelId="{2879C835-D353-4DE4-BFD1-05044A706E26}" type="sibTrans" cxnId="{4952390A-0EB4-4D24-A309-4DD1490BA4CB}">
      <dgm:prSet/>
      <dgm:spPr/>
      <dgm:t>
        <a:bodyPr/>
        <a:lstStyle/>
        <a:p>
          <a:endParaRPr lang="es-ES" dirty="0"/>
        </a:p>
      </dgm:t>
    </dgm:pt>
    <dgm:pt modelId="{5CB1F4C3-A773-4E72-9702-A26B6D8DE120}">
      <dgm:prSet/>
      <dgm:spPr/>
      <dgm:t>
        <a:bodyPr/>
        <a:lstStyle/>
        <a:p>
          <a:pPr rtl="0"/>
          <a:r>
            <a:rPr lang="es-CL" dirty="0" smtClean="0"/>
            <a:t>Lluvia de ideas</a:t>
          </a:r>
          <a:endParaRPr lang="es-CL" dirty="0"/>
        </a:p>
      </dgm:t>
    </dgm:pt>
    <dgm:pt modelId="{A0018D2E-1143-4DC7-9EA9-564F6E2259CA}" type="parTrans" cxnId="{8586A048-49DD-40FF-B36B-2A1A101DF340}">
      <dgm:prSet/>
      <dgm:spPr/>
      <dgm:t>
        <a:bodyPr/>
        <a:lstStyle/>
        <a:p>
          <a:endParaRPr lang="es-ES"/>
        </a:p>
      </dgm:t>
    </dgm:pt>
    <dgm:pt modelId="{783BF8D8-73C8-4C38-AE4C-BDDDA27E3588}" type="sibTrans" cxnId="{8586A048-49DD-40FF-B36B-2A1A101DF340}">
      <dgm:prSet/>
      <dgm:spPr/>
      <dgm:t>
        <a:bodyPr/>
        <a:lstStyle/>
        <a:p>
          <a:endParaRPr lang="es-ES" dirty="0"/>
        </a:p>
      </dgm:t>
    </dgm:pt>
    <dgm:pt modelId="{F256EB34-6EE3-4024-8EE5-A0F00B037B26}">
      <dgm:prSet/>
      <dgm:spPr/>
      <dgm:t>
        <a:bodyPr/>
        <a:lstStyle/>
        <a:p>
          <a:pPr rtl="0"/>
          <a:r>
            <a:rPr lang="es-CL" dirty="0" smtClean="0"/>
            <a:t>Ubicación </a:t>
          </a:r>
          <a:endParaRPr lang="es-CL" dirty="0"/>
        </a:p>
      </dgm:t>
    </dgm:pt>
    <dgm:pt modelId="{AD829DB4-D8D9-41CB-A5F1-1AE97DE28384}" type="parTrans" cxnId="{9A5FF0DB-FB2C-4924-AE9B-F73FD15280E8}">
      <dgm:prSet/>
      <dgm:spPr/>
      <dgm:t>
        <a:bodyPr/>
        <a:lstStyle/>
        <a:p>
          <a:endParaRPr lang="es-ES"/>
        </a:p>
      </dgm:t>
    </dgm:pt>
    <dgm:pt modelId="{1CA20EDC-41A5-4144-8377-EF99C3F3B1FC}" type="sibTrans" cxnId="{9A5FF0DB-FB2C-4924-AE9B-F73FD15280E8}">
      <dgm:prSet/>
      <dgm:spPr/>
      <dgm:t>
        <a:bodyPr/>
        <a:lstStyle/>
        <a:p>
          <a:endParaRPr lang="es-ES" dirty="0"/>
        </a:p>
      </dgm:t>
    </dgm:pt>
    <dgm:pt modelId="{132055FC-24D9-4470-80AE-155FD48638B2}">
      <dgm:prSet/>
      <dgm:spPr/>
      <dgm:t>
        <a:bodyPr/>
        <a:lstStyle/>
        <a:p>
          <a:pPr rtl="0"/>
          <a:r>
            <a:rPr lang="es-CL" dirty="0"/>
            <a:t>Jerarquizar las problemáticas observadas</a:t>
          </a:r>
        </a:p>
      </dgm:t>
    </dgm:pt>
    <dgm:pt modelId="{819B379B-5187-497F-9797-E72F5063C08D}" type="parTrans" cxnId="{15BF0165-9FF9-44BC-A3CA-801C0FB88860}">
      <dgm:prSet/>
      <dgm:spPr/>
      <dgm:t>
        <a:bodyPr/>
        <a:lstStyle/>
        <a:p>
          <a:endParaRPr lang="es-ES"/>
        </a:p>
      </dgm:t>
    </dgm:pt>
    <dgm:pt modelId="{7FAEA33F-D799-4395-BC4F-94181A2753E8}" type="sibTrans" cxnId="{15BF0165-9FF9-44BC-A3CA-801C0FB88860}">
      <dgm:prSet/>
      <dgm:spPr/>
      <dgm:t>
        <a:bodyPr/>
        <a:lstStyle/>
        <a:p>
          <a:endParaRPr lang="es-ES" dirty="0"/>
        </a:p>
      </dgm:t>
    </dgm:pt>
    <dgm:pt modelId="{DD18BD0B-9A71-453F-ACD9-4F077BDAC472}">
      <dgm:prSet/>
      <dgm:spPr/>
      <dgm:t>
        <a:bodyPr/>
        <a:lstStyle/>
        <a:p>
          <a:pPr rtl="0"/>
          <a:r>
            <a:rPr lang="es-CL" dirty="0"/>
            <a:t>Trabajo con </a:t>
          </a:r>
          <a:r>
            <a:rPr lang="es-CL" b="1" dirty="0"/>
            <a:t>hoja de reflexión y Caja de Herramientas </a:t>
          </a:r>
          <a:r>
            <a:rPr lang="es-CL" dirty="0"/>
            <a:t>(Diagnóstico, definición del problema y justificación del proyecto)</a:t>
          </a:r>
        </a:p>
      </dgm:t>
    </dgm:pt>
    <dgm:pt modelId="{69AFB582-3330-4C1D-9757-21912E011A85}" type="parTrans" cxnId="{EC607A51-EFFD-44B3-813E-B6CF41502CAB}">
      <dgm:prSet/>
      <dgm:spPr/>
      <dgm:t>
        <a:bodyPr/>
        <a:lstStyle/>
        <a:p>
          <a:endParaRPr lang="es-ES"/>
        </a:p>
      </dgm:t>
    </dgm:pt>
    <dgm:pt modelId="{0E4F2A0B-D477-4192-9F8E-2B29E29B2B3F}" type="sibTrans" cxnId="{EC607A51-EFFD-44B3-813E-B6CF41502CAB}">
      <dgm:prSet/>
      <dgm:spPr/>
      <dgm:t>
        <a:bodyPr/>
        <a:lstStyle/>
        <a:p>
          <a:endParaRPr lang="es-ES"/>
        </a:p>
      </dgm:t>
    </dgm:pt>
    <dgm:pt modelId="{FEE0918E-3D3A-4BD2-94FC-15983F1534F4}" type="pres">
      <dgm:prSet presAssocID="{20AEBD2A-CCE0-4049-8F70-DBDDB7F4556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3E5CA401-FEFA-45B8-B55D-BDDCC9259A05}" type="pres">
      <dgm:prSet presAssocID="{115D3C0D-3A88-48B6-B9D3-08F5967B74F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BDFECDE-2B61-45EE-8C41-2C08C18CA498}" type="pres">
      <dgm:prSet presAssocID="{6E3BB0BD-AB29-44B9-A34B-EA2E122642F7}" presName="sibTrans" presStyleLbl="sibTrans1D1" presStyleIdx="0" presStyleCnt="5"/>
      <dgm:spPr/>
      <dgm:t>
        <a:bodyPr/>
        <a:lstStyle/>
        <a:p>
          <a:endParaRPr lang="es-MX"/>
        </a:p>
      </dgm:t>
    </dgm:pt>
    <dgm:pt modelId="{296C4E55-4B6E-4499-B15F-F44D7A63529D}" type="pres">
      <dgm:prSet presAssocID="{6E3BB0BD-AB29-44B9-A34B-EA2E122642F7}" presName="connectorText" presStyleLbl="sibTrans1D1" presStyleIdx="0" presStyleCnt="5"/>
      <dgm:spPr/>
      <dgm:t>
        <a:bodyPr/>
        <a:lstStyle/>
        <a:p>
          <a:endParaRPr lang="es-MX"/>
        </a:p>
      </dgm:t>
    </dgm:pt>
    <dgm:pt modelId="{0F0C184C-4574-44DA-81AA-BBDE443E9D2C}" type="pres">
      <dgm:prSet presAssocID="{659A52A1-4010-4D35-ABBF-C1A6DF14E93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84D632A-2228-4E8E-89C7-17FCD88F708E}" type="pres">
      <dgm:prSet presAssocID="{2879C835-D353-4DE4-BFD1-05044A706E26}" presName="sibTrans" presStyleLbl="sibTrans1D1" presStyleIdx="1" presStyleCnt="5"/>
      <dgm:spPr/>
      <dgm:t>
        <a:bodyPr/>
        <a:lstStyle/>
        <a:p>
          <a:endParaRPr lang="es-MX"/>
        </a:p>
      </dgm:t>
    </dgm:pt>
    <dgm:pt modelId="{0DFE5C03-77B9-4E31-BC1C-1FE52BB33244}" type="pres">
      <dgm:prSet presAssocID="{2879C835-D353-4DE4-BFD1-05044A706E26}" presName="connectorText" presStyleLbl="sibTrans1D1" presStyleIdx="1" presStyleCnt="5"/>
      <dgm:spPr/>
      <dgm:t>
        <a:bodyPr/>
        <a:lstStyle/>
        <a:p>
          <a:endParaRPr lang="es-MX"/>
        </a:p>
      </dgm:t>
    </dgm:pt>
    <dgm:pt modelId="{743C31B6-8BF1-4D92-A2EF-358BC7509D5A}" type="pres">
      <dgm:prSet presAssocID="{5CB1F4C3-A773-4E72-9702-A26B6D8DE12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85DD19C-8BD2-4BBB-AA45-CA3C8E6B85C0}" type="pres">
      <dgm:prSet presAssocID="{783BF8D8-73C8-4C38-AE4C-BDDDA27E3588}" presName="sibTrans" presStyleLbl="sibTrans1D1" presStyleIdx="2" presStyleCnt="5"/>
      <dgm:spPr/>
      <dgm:t>
        <a:bodyPr/>
        <a:lstStyle/>
        <a:p>
          <a:endParaRPr lang="es-MX"/>
        </a:p>
      </dgm:t>
    </dgm:pt>
    <dgm:pt modelId="{A0B4EC63-1C6A-40CF-8B3F-8E28D0D67157}" type="pres">
      <dgm:prSet presAssocID="{783BF8D8-73C8-4C38-AE4C-BDDDA27E3588}" presName="connectorText" presStyleLbl="sibTrans1D1" presStyleIdx="2" presStyleCnt="5"/>
      <dgm:spPr/>
      <dgm:t>
        <a:bodyPr/>
        <a:lstStyle/>
        <a:p>
          <a:endParaRPr lang="es-MX"/>
        </a:p>
      </dgm:t>
    </dgm:pt>
    <dgm:pt modelId="{0B5255B2-A9C4-4D74-B989-6D56152FFC09}" type="pres">
      <dgm:prSet presAssocID="{F256EB34-6EE3-4024-8EE5-A0F00B037B2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2AC1D12-2130-4EC0-8030-40C2B5B26422}" type="pres">
      <dgm:prSet presAssocID="{1CA20EDC-41A5-4144-8377-EF99C3F3B1FC}" presName="sibTrans" presStyleLbl="sibTrans1D1" presStyleIdx="3" presStyleCnt="5"/>
      <dgm:spPr/>
      <dgm:t>
        <a:bodyPr/>
        <a:lstStyle/>
        <a:p>
          <a:endParaRPr lang="es-MX"/>
        </a:p>
      </dgm:t>
    </dgm:pt>
    <dgm:pt modelId="{5A59E0D3-D310-4037-85A8-9F4A28F7AABB}" type="pres">
      <dgm:prSet presAssocID="{1CA20EDC-41A5-4144-8377-EF99C3F3B1FC}" presName="connectorText" presStyleLbl="sibTrans1D1" presStyleIdx="3" presStyleCnt="5"/>
      <dgm:spPr/>
      <dgm:t>
        <a:bodyPr/>
        <a:lstStyle/>
        <a:p>
          <a:endParaRPr lang="es-MX"/>
        </a:p>
      </dgm:t>
    </dgm:pt>
    <dgm:pt modelId="{8E54BB3F-7C41-4CF6-B153-6D46F0B95301}" type="pres">
      <dgm:prSet presAssocID="{132055FC-24D9-4470-80AE-155FD48638B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F9BC857-FA4C-42CA-B73B-643DFC5F751C}" type="pres">
      <dgm:prSet presAssocID="{7FAEA33F-D799-4395-BC4F-94181A2753E8}" presName="sibTrans" presStyleLbl="sibTrans1D1" presStyleIdx="4" presStyleCnt="5"/>
      <dgm:spPr/>
      <dgm:t>
        <a:bodyPr/>
        <a:lstStyle/>
        <a:p>
          <a:endParaRPr lang="es-MX"/>
        </a:p>
      </dgm:t>
    </dgm:pt>
    <dgm:pt modelId="{48F8C448-5CAA-4173-B98E-6749D9D7031C}" type="pres">
      <dgm:prSet presAssocID="{7FAEA33F-D799-4395-BC4F-94181A2753E8}" presName="connectorText" presStyleLbl="sibTrans1D1" presStyleIdx="4" presStyleCnt="5"/>
      <dgm:spPr/>
      <dgm:t>
        <a:bodyPr/>
        <a:lstStyle/>
        <a:p>
          <a:endParaRPr lang="es-MX"/>
        </a:p>
      </dgm:t>
    </dgm:pt>
    <dgm:pt modelId="{2EA8A163-ED48-4B9F-A00F-123D57399D2A}" type="pres">
      <dgm:prSet presAssocID="{DD18BD0B-9A71-453F-ACD9-4F077BDAC47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C75B373-2D63-49C7-A6AF-8358B7C97DC6}" type="presOf" srcId="{659A52A1-4010-4D35-ABBF-C1A6DF14E93F}" destId="{0F0C184C-4574-44DA-81AA-BBDE443E9D2C}" srcOrd="0" destOrd="0" presId="urn:microsoft.com/office/officeart/2005/8/layout/bProcess3"/>
    <dgm:cxn modelId="{B0837979-86B0-439F-A23B-4A5D237AE97F}" type="presOf" srcId="{7FAEA33F-D799-4395-BC4F-94181A2753E8}" destId="{AF9BC857-FA4C-42CA-B73B-643DFC5F751C}" srcOrd="0" destOrd="0" presId="urn:microsoft.com/office/officeart/2005/8/layout/bProcess3"/>
    <dgm:cxn modelId="{39A6FC42-7FC6-4E6D-8094-DA85CFD3EAED}" type="presOf" srcId="{5CB1F4C3-A773-4E72-9702-A26B6D8DE120}" destId="{743C31B6-8BF1-4D92-A2EF-358BC7509D5A}" srcOrd="0" destOrd="0" presId="urn:microsoft.com/office/officeart/2005/8/layout/bProcess3"/>
    <dgm:cxn modelId="{AC976264-A1AF-4810-ADD7-3CCB67905EB2}" type="presOf" srcId="{1CA20EDC-41A5-4144-8377-EF99C3F3B1FC}" destId="{E2AC1D12-2130-4EC0-8030-40C2B5B26422}" srcOrd="0" destOrd="0" presId="urn:microsoft.com/office/officeart/2005/8/layout/bProcess3"/>
    <dgm:cxn modelId="{F228C406-6080-4CFC-8529-4CDDAD11B793}" type="presOf" srcId="{132055FC-24D9-4470-80AE-155FD48638B2}" destId="{8E54BB3F-7C41-4CF6-B153-6D46F0B95301}" srcOrd="0" destOrd="0" presId="urn:microsoft.com/office/officeart/2005/8/layout/bProcess3"/>
    <dgm:cxn modelId="{DFCAB3E4-6E37-4E2D-8EA4-1CC038111319}" type="presOf" srcId="{783BF8D8-73C8-4C38-AE4C-BDDDA27E3588}" destId="{D85DD19C-8BD2-4BBB-AA45-CA3C8E6B85C0}" srcOrd="0" destOrd="0" presId="urn:microsoft.com/office/officeart/2005/8/layout/bProcess3"/>
    <dgm:cxn modelId="{9A5FF0DB-FB2C-4924-AE9B-F73FD15280E8}" srcId="{20AEBD2A-CCE0-4049-8F70-DBDDB7F4556B}" destId="{F256EB34-6EE3-4024-8EE5-A0F00B037B26}" srcOrd="3" destOrd="0" parTransId="{AD829DB4-D8D9-41CB-A5F1-1AE97DE28384}" sibTransId="{1CA20EDC-41A5-4144-8377-EF99C3F3B1FC}"/>
    <dgm:cxn modelId="{5A752633-4033-4372-A593-0E90DAD69AE6}" type="presOf" srcId="{2879C835-D353-4DE4-BFD1-05044A706E26}" destId="{B84D632A-2228-4E8E-89C7-17FCD88F708E}" srcOrd="0" destOrd="0" presId="urn:microsoft.com/office/officeart/2005/8/layout/bProcess3"/>
    <dgm:cxn modelId="{EC607A51-EFFD-44B3-813E-B6CF41502CAB}" srcId="{20AEBD2A-CCE0-4049-8F70-DBDDB7F4556B}" destId="{DD18BD0B-9A71-453F-ACD9-4F077BDAC472}" srcOrd="5" destOrd="0" parTransId="{69AFB582-3330-4C1D-9757-21912E011A85}" sibTransId="{0E4F2A0B-D477-4192-9F8E-2B29E29B2B3F}"/>
    <dgm:cxn modelId="{806D1854-5449-494D-A31A-BFB97129842D}" type="presOf" srcId="{115D3C0D-3A88-48B6-B9D3-08F5967B74F5}" destId="{3E5CA401-FEFA-45B8-B55D-BDDCC9259A05}" srcOrd="0" destOrd="0" presId="urn:microsoft.com/office/officeart/2005/8/layout/bProcess3"/>
    <dgm:cxn modelId="{88ABE096-DE7A-4A72-8856-722A43547FA2}" type="presOf" srcId="{6E3BB0BD-AB29-44B9-A34B-EA2E122642F7}" destId="{296C4E55-4B6E-4499-B15F-F44D7A63529D}" srcOrd="1" destOrd="0" presId="urn:microsoft.com/office/officeart/2005/8/layout/bProcess3"/>
    <dgm:cxn modelId="{C2310604-C850-4A3F-843A-B3EE77EC864E}" type="presOf" srcId="{20AEBD2A-CCE0-4049-8F70-DBDDB7F4556B}" destId="{FEE0918E-3D3A-4BD2-94FC-15983F1534F4}" srcOrd="0" destOrd="0" presId="urn:microsoft.com/office/officeart/2005/8/layout/bProcess3"/>
    <dgm:cxn modelId="{8586A048-49DD-40FF-B36B-2A1A101DF340}" srcId="{20AEBD2A-CCE0-4049-8F70-DBDDB7F4556B}" destId="{5CB1F4C3-A773-4E72-9702-A26B6D8DE120}" srcOrd="2" destOrd="0" parTransId="{A0018D2E-1143-4DC7-9EA9-564F6E2259CA}" sibTransId="{783BF8D8-73C8-4C38-AE4C-BDDDA27E3588}"/>
    <dgm:cxn modelId="{8C8BA0D5-6EB7-44AD-8273-1090CA025BAD}" type="presOf" srcId="{1CA20EDC-41A5-4144-8377-EF99C3F3B1FC}" destId="{5A59E0D3-D310-4037-85A8-9F4A28F7AABB}" srcOrd="1" destOrd="0" presId="urn:microsoft.com/office/officeart/2005/8/layout/bProcess3"/>
    <dgm:cxn modelId="{4BC98B22-2258-4438-97C8-50D774C94664}" type="presOf" srcId="{783BF8D8-73C8-4C38-AE4C-BDDDA27E3588}" destId="{A0B4EC63-1C6A-40CF-8B3F-8E28D0D67157}" srcOrd="1" destOrd="0" presId="urn:microsoft.com/office/officeart/2005/8/layout/bProcess3"/>
    <dgm:cxn modelId="{4952390A-0EB4-4D24-A309-4DD1490BA4CB}" srcId="{20AEBD2A-CCE0-4049-8F70-DBDDB7F4556B}" destId="{659A52A1-4010-4D35-ABBF-C1A6DF14E93F}" srcOrd="1" destOrd="0" parTransId="{C41886C5-32BA-45D6-A330-D5FF01103E5B}" sibTransId="{2879C835-D353-4DE4-BFD1-05044A706E26}"/>
    <dgm:cxn modelId="{485AB3D1-6644-46DE-BCC3-F815D21B5C04}" type="presOf" srcId="{6E3BB0BD-AB29-44B9-A34B-EA2E122642F7}" destId="{FBDFECDE-2B61-45EE-8C41-2C08C18CA498}" srcOrd="0" destOrd="0" presId="urn:microsoft.com/office/officeart/2005/8/layout/bProcess3"/>
    <dgm:cxn modelId="{DDE0C0CB-39B1-44A5-8509-3AE81A6D2B31}" type="presOf" srcId="{DD18BD0B-9A71-453F-ACD9-4F077BDAC472}" destId="{2EA8A163-ED48-4B9F-A00F-123D57399D2A}" srcOrd="0" destOrd="0" presId="urn:microsoft.com/office/officeart/2005/8/layout/bProcess3"/>
    <dgm:cxn modelId="{15BF0165-9FF9-44BC-A3CA-801C0FB88860}" srcId="{20AEBD2A-CCE0-4049-8F70-DBDDB7F4556B}" destId="{132055FC-24D9-4470-80AE-155FD48638B2}" srcOrd="4" destOrd="0" parTransId="{819B379B-5187-497F-9797-E72F5063C08D}" sibTransId="{7FAEA33F-D799-4395-BC4F-94181A2753E8}"/>
    <dgm:cxn modelId="{1A9DE22F-F08E-4EAD-942B-292DC550AAA7}" srcId="{20AEBD2A-CCE0-4049-8F70-DBDDB7F4556B}" destId="{115D3C0D-3A88-48B6-B9D3-08F5967B74F5}" srcOrd="0" destOrd="0" parTransId="{AC5B9CE3-63AB-4585-B66D-0F7BFAC68CE0}" sibTransId="{6E3BB0BD-AB29-44B9-A34B-EA2E122642F7}"/>
    <dgm:cxn modelId="{F803F749-C1F4-43C2-912A-309F73EFCA11}" type="presOf" srcId="{F256EB34-6EE3-4024-8EE5-A0F00B037B26}" destId="{0B5255B2-A9C4-4D74-B989-6D56152FFC09}" srcOrd="0" destOrd="0" presId="urn:microsoft.com/office/officeart/2005/8/layout/bProcess3"/>
    <dgm:cxn modelId="{DBD3B0F2-3F32-4A80-8AE8-8B0F385A9749}" type="presOf" srcId="{7FAEA33F-D799-4395-BC4F-94181A2753E8}" destId="{48F8C448-5CAA-4173-B98E-6749D9D7031C}" srcOrd="1" destOrd="0" presId="urn:microsoft.com/office/officeart/2005/8/layout/bProcess3"/>
    <dgm:cxn modelId="{E8565B36-08EC-400D-9446-13F036C08A8A}" type="presOf" srcId="{2879C835-D353-4DE4-BFD1-05044A706E26}" destId="{0DFE5C03-77B9-4E31-BC1C-1FE52BB33244}" srcOrd="1" destOrd="0" presId="urn:microsoft.com/office/officeart/2005/8/layout/bProcess3"/>
    <dgm:cxn modelId="{786FA54A-97DF-4D9F-B142-3F4EE2BA9FA3}" type="presParOf" srcId="{FEE0918E-3D3A-4BD2-94FC-15983F1534F4}" destId="{3E5CA401-FEFA-45B8-B55D-BDDCC9259A05}" srcOrd="0" destOrd="0" presId="urn:microsoft.com/office/officeart/2005/8/layout/bProcess3"/>
    <dgm:cxn modelId="{6F26E67E-50F7-4E7F-A8FE-2142A8A40DC4}" type="presParOf" srcId="{FEE0918E-3D3A-4BD2-94FC-15983F1534F4}" destId="{FBDFECDE-2B61-45EE-8C41-2C08C18CA498}" srcOrd="1" destOrd="0" presId="urn:microsoft.com/office/officeart/2005/8/layout/bProcess3"/>
    <dgm:cxn modelId="{213179D2-FDFC-4A0A-A7A4-2A9C0E4FC475}" type="presParOf" srcId="{FBDFECDE-2B61-45EE-8C41-2C08C18CA498}" destId="{296C4E55-4B6E-4499-B15F-F44D7A63529D}" srcOrd="0" destOrd="0" presId="urn:microsoft.com/office/officeart/2005/8/layout/bProcess3"/>
    <dgm:cxn modelId="{8540D2C4-5DCB-4A85-8CEF-6CEAE8AD7F2F}" type="presParOf" srcId="{FEE0918E-3D3A-4BD2-94FC-15983F1534F4}" destId="{0F0C184C-4574-44DA-81AA-BBDE443E9D2C}" srcOrd="2" destOrd="0" presId="urn:microsoft.com/office/officeart/2005/8/layout/bProcess3"/>
    <dgm:cxn modelId="{7CA69CA1-0CF5-4E90-8001-707BBFEEB5C5}" type="presParOf" srcId="{FEE0918E-3D3A-4BD2-94FC-15983F1534F4}" destId="{B84D632A-2228-4E8E-89C7-17FCD88F708E}" srcOrd="3" destOrd="0" presId="urn:microsoft.com/office/officeart/2005/8/layout/bProcess3"/>
    <dgm:cxn modelId="{3BB42493-EF61-4801-8882-72BD4F6E51FD}" type="presParOf" srcId="{B84D632A-2228-4E8E-89C7-17FCD88F708E}" destId="{0DFE5C03-77B9-4E31-BC1C-1FE52BB33244}" srcOrd="0" destOrd="0" presId="urn:microsoft.com/office/officeart/2005/8/layout/bProcess3"/>
    <dgm:cxn modelId="{30F5F0DA-37ED-4F6E-9056-8C1AC30B20CD}" type="presParOf" srcId="{FEE0918E-3D3A-4BD2-94FC-15983F1534F4}" destId="{743C31B6-8BF1-4D92-A2EF-358BC7509D5A}" srcOrd="4" destOrd="0" presId="urn:microsoft.com/office/officeart/2005/8/layout/bProcess3"/>
    <dgm:cxn modelId="{1DE05E16-2F17-4913-A33A-29284C68514B}" type="presParOf" srcId="{FEE0918E-3D3A-4BD2-94FC-15983F1534F4}" destId="{D85DD19C-8BD2-4BBB-AA45-CA3C8E6B85C0}" srcOrd="5" destOrd="0" presId="urn:microsoft.com/office/officeart/2005/8/layout/bProcess3"/>
    <dgm:cxn modelId="{B1BFD4D7-49F8-4938-88AE-0DBA5A32A108}" type="presParOf" srcId="{D85DD19C-8BD2-4BBB-AA45-CA3C8E6B85C0}" destId="{A0B4EC63-1C6A-40CF-8B3F-8E28D0D67157}" srcOrd="0" destOrd="0" presId="urn:microsoft.com/office/officeart/2005/8/layout/bProcess3"/>
    <dgm:cxn modelId="{BE544AC2-22FA-4E6C-AB90-0BE9B67FF8A0}" type="presParOf" srcId="{FEE0918E-3D3A-4BD2-94FC-15983F1534F4}" destId="{0B5255B2-A9C4-4D74-B989-6D56152FFC09}" srcOrd="6" destOrd="0" presId="urn:microsoft.com/office/officeart/2005/8/layout/bProcess3"/>
    <dgm:cxn modelId="{0CAABBAF-9A8A-4D2D-8391-1B35E81A2988}" type="presParOf" srcId="{FEE0918E-3D3A-4BD2-94FC-15983F1534F4}" destId="{E2AC1D12-2130-4EC0-8030-40C2B5B26422}" srcOrd="7" destOrd="0" presId="urn:microsoft.com/office/officeart/2005/8/layout/bProcess3"/>
    <dgm:cxn modelId="{CEACA0BB-D746-412E-B9FF-5A76DAF84E3A}" type="presParOf" srcId="{E2AC1D12-2130-4EC0-8030-40C2B5B26422}" destId="{5A59E0D3-D310-4037-85A8-9F4A28F7AABB}" srcOrd="0" destOrd="0" presId="urn:microsoft.com/office/officeart/2005/8/layout/bProcess3"/>
    <dgm:cxn modelId="{381B7E44-5EAC-4BA0-8BB7-CB907E996505}" type="presParOf" srcId="{FEE0918E-3D3A-4BD2-94FC-15983F1534F4}" destId="{8E54BB3F-7C41-4CF6-B153-6D46F0B95301}" srcOrd="8" destOrd="0" presId="urn:microsoft.com/office/officeart/2005/8/layout/bProcess3"/>
    <dgm:cxn modelId="{18FF6514-4D9A-4C6D-ADB5-68848C45FEFA}" type="presParOf" srcId="{FEE0918E-3D3A-4BD2-94FC-15983F1534F4}" destId="{AF9BC857-FA4C-42CA-B73B-643DFC5F751C}" srcOrd="9" destOrd="0" presId="urn:microsoft.com/office/officeart/2005/8/layout/bProcess3"/>
    <dgm:cxn modelId="{F2580F1A-52DB-4A28-B177-CE9C2ABEDB25}" type="presParOf" srcId="{AF9BC857-FA4C-42CA-B73B-643DFC5F751C}" destId="{48F8C448-5CAA-4173-B98E-6749D9D7031C}" srcOrd="0" destOrd="0" presId="urn:microsoft.com/office/officeart/2005/8/layout/bProcess3"/>
    <dgm:cxn modelId="{35B66EC0-4940-480B-8876-94C7AA515B2E}" type="presParOf" srcId="{FEE0918E-3D3A-4BD2-94FC-15983F1534F4}" destId="{2EA8A163-ED48-4B9F-A00F-123D57399D2A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03F78D-4AC7-4AA5-BB4C-5E81DEB426E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2C4D809-87DB-42FE-9418-EABE739DFEE5}">
      <dgm:prSet/>
      <dgm:spPr/>
      <dgm:t>
        <a:bodyPr/>
        <a:lstStyle/>
        <a:p>
          <a:pPr rtl="0"/>
          <a:r>
            <a:rPr lang="es-CL" dirty="0"/>
            <a:t>Monto máximo por cada modalidad:</a:t>
          </a:r>
        </a:p>
      </dgm:t>
    </dgm:pt>
    <dgm:pt modelId="{A7519E80-EF76-4B2A-A888-8DE83804D5FA}" type="parTrans" cxnId="{9BDF1027-E846-4B0A-9C42-839B744A6C5F}">
      <dgm:prSet/>
      <dgm:spPr/>
      <dgm:t>
        <a:bodyPr/>
        <a:lstStyle/>
        <a:p>
          <a:endParaRPr lang="es-ES"/>
        </a:p>
      </dgm:t>
    </dgm:pt>
    <dgm:pt modelId="{0BFACD9F-3F25-4616-A2B1-484C119EA01C}" type="sibTrans" cxnId="{9BDF1027-E846-4B0A-9C42-839B744A6C5F}">
      <dgm:prSet/>
      <dgm:spPr/>
      <dgm:t>
        <a:bodyPr/>
        <a:lstStyle/>
        <a:p>
          <a:endParaRPr lang="es-ES"/>
        </a:p>
      </dgm:t>
    </dgm:pt>
    <dgm:pt modelId="{E25AD59C-7369-48CA-A94E-15AB4FDECEFA}">
      <dgm:prSet/>
      <dgm:spPr/>
      <dgm:t>
        <a:bodyPr/>
        <a:lstStyle/>
        <a:p>
          <a:pPr rtl="0"/>
          <a:r>
            <a:rPr lang="es-CL" dirty="0"/>
            <a:t>Formación y perfeccionamiento: $10.000.000.-</a:t>
          </a:r>
        </a:p>
      </dgm:t>
    </dgm:pt>
    <dgm:pt modelId="{332B0394-B82B-4F9E-A23C-23C66FD994A0}" type="parTrans" cxnId="{2C1986A1-8622-47C3-8389-360724ED9CC7}">
      <dgm:prSet/>
      <dgm:spPr/>
      <dgm:t>
        <a:bodyPr/>
        <a:lstStyle/>
        <a:p>
          <a:endParaRPr lang="es-ES"/>
        </a:p>
      </dgm:t>
    </dgm:pt>
    <dgm:pt modelId="{E34D8934-FF30-4DB9-A4BA-2637AD208387}" type="sibTrans" cxnId="{2C1986A1-8622-47C3-8389-360724ED9CC7}">
      <dgm:prSet/>
      <dgm:spPr/>
      <dgm:t>
        <a:bodyPr/>
        <a:lstStyle/>
        <a:p>
          <a:endParaRPr lang="es-ES"/>
        </a:p>
      </dgm:t>
    </dgm:pt>
    <dgm:pt modelId="{DFEB6110-415A-4998-958A-B0D802A00E28}">
      <dgm:prSet/>
      <dgm:spPr/>
      <dgm:t>
        <a:bodyPr/>
        <a:lstStyle/>
        <a:p>
          <a:pPr rtl="0"/>
          <a:r>
            <a:rPr lang="es-CL" dirty="0"/>
            <a:t>Innovación curricular: $8.000.000.-</a:t>
          </a:r>
        </a:p>
      </dgm:t>
    </dgm:pt>
    <dgm:pt modelId="{E79EECA5-C2B4-4770-A411-B68C3FF20F6D}" type="parTrans" cxnId="{C5D58318-4912-4C74-B5E2-243421DC0DD3}">
      <dgm:prSet/>
      <dgm:spPr/>
      <dgm:t>
        <a:bodyPr/>
        <a:lstStyle/>
        <a:p>
          <a:endParaRPr lang="es-ES"/>
        </a:p>
      </dgm:t>
    </dgm:pt>
    <dgm:pt modelId="{667C01C7-9CAA-453D-99DB-7ED313CBB133}" type="sibTrans" cxnId="{C5D58318-4912-4C74-B5E2-243421DC0DD3}">
      <dgm:prSet/>
      <dgm:spPr/>
      <dgm:t>
        <a:bodyPr/>
        <a:lstStyle/>
        <a:p>
          <a:endParaRPr lang="es-ES"/>
        </a:p>
      </dgm:t>
    </dgm:pt>
    <dgm:pt modelId="{789306A2-8EF1-4FD5-A628-9FD84F7EB675}">
      <dgm:prSet/>
      <dgm:spPr/>
      <dgm:t>
        <a:bodyPr/>
        <a:lstStyle/>
        <a:p>
          <a:pPr rtl="0"/>
          <a:r>
            <a:rPr lang="es-CL" dirty="0"/>
            <a:t>Extensión, intercambio y colaboración: $10.000.000.-</a:t>
          </a:r>
        </a:p>
      </dgm:t>
    </dgm:pt>
    <dgm:pt modelId="{82AB9A6A-8462-48CE-A92D-4BC241F12130}" type="parTrans" cxnId="{040F47CF-D543-4398-8C94-F7C806983E25}">
      <dgm:prSet/>
      <dgm:spPr/>
      <dgm:t>
        <a:bodyPr/>
        <a:lstStyle/>
        <a:p>
          <a:endParaRPr lang="es-ES"/>
        </a:p>
      </dgm:t>
    </dgm:pt>
    <dgm:pt modelId="{D63BA726-0F07-4153-938C-D2F39C60D12E}" type="sibTrans" cxnId="{040F47CF-D543-4398-8C94-F7C806983E25}">
      <dgm:prSet/>
      <dgm:spPr/>
      <dgm:t>
        <a:bodyPr/>
        <a:lstStyle/>
        <a:p>
          <a:endParaRPr lang="es-ES"/>
        </a:p>
      </dgm:t>
    </dgm:pt>
    <dgm:pt modelId="{C827255D-762A-4A73-891D-F7F74D0DE654}">
      <dgm:prSet/>
      <dgm:spPr/>
      <dgm:t>
        <a:bodyPr/>
        <a:lstStyle/>
        <a:p>
          <a:pPr rtl="0"/>
          <a:r>
            <a:rPr lang="es-CL" dirty="0"/>
            <a:t>Desarrollo de talentos: $5.000.000.-</a:t>
          </a:r>
        </a:p>
      </dgm:t>
    </dgm:pt>
    <dgm:pt modelId="{124E2137-0D02-4E76-9F8E-FD6C277F47DD}" type="parTrans" cxnId="{B67AE688-766E-49D5-8051-98CC773FE6F5}">
      <dgm:prSet/>
      <dgm:spPr/>
      <dgm:t>
        <a:bodyPr/>
        <a:lstStyle/>
        <a:p>
          <a:endParaRPr lang="es-ES"/>
        </a:p>
      </dgm:t>
    </dgm:pt>
    <dgm:pt modelId="{443851C1-5F20-462C-AA84-969902D96C65}" type="sibTrans" cxnId="{B67AE688-766E-49D5-8051-98CC773FE6F5}">
      <dgm:prSet/>
      <dgm:spPr/>
      <dgm:t>
        <a:bodyPr/>
        <a:lstStyle/>
        <a:p>
          <a:endParaRPr lang="es-ES"/>
        </a:p>
      </dgm:t>
    </dgm:pt>
    <dgm:pt modelId="{16ABE4BB-0476-49E6-9D3D-76846D0A3639}">
      <dgm:prSet/>
      <dgm:spPr/>
      <dgm:t>
        <a:bodyPr/>
        <a:lstStyle/>
        <a:p>
          <a:pPr rtl="0"/>
          <a:r>
            <a:rPr lang="es-CL" dirty="0"/>
            <a:t>Doble: $20.000.000. (Sólo Línea I)</a:t>
          </a:r>
        </a:p>
      </dgm:t>
    </dgm:pt>
    <dgm:pt modelId="{B8225166-DA66-42E9-96F2-AAC0C316C00A}" type="parTrans" cxnId="{1666F1EB-4B0F-496D-81F0-D964B123F36B}">
      <dgm:prSet/>
      <dgm:spPr/>
      <dgm:t>
        <a:bodyPr/>
        <a:lstStyle/>
        <a:p>
          <a:endParaRPr lang="es-ES"/>
        </a:p>
      </dgm:t>
    </dgm:pt>
    <dgm:pt modelId="{71E00BEB-88CE-41DA-8C9E-074F807C0004}" type="sibTrans" cxnId="{1666F1EB-4B0F-496D-81F0-D964B123F36B}">
      <dgm:prSet/>
      <dgm:spPr/>
      <dgm:t>
        <a:bodyPr/>
        <a:lstStyle/>
        <a:p>
          <a:endParaRPr lang="es-ES"/>
        </a:p>
      </dgm:t>
    </dgm:pt>
    <dgm:pt modelId="{5103BC07-1B97-4A88-AC32-A956FC9DAE2F}" type="pres">
      <dgm:prSet presAssocID="{1203F78D-4AC7-4AA5-BB4C-5E81DEB426E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MX"/>
        </a:p>
      </dgm:t>
    </dgm:pt>
    <dgm:pt modelId="{11ED7A89-6578-46B3-AD30-6C93B4A8F384}" type="pres">
      <dgm:prSet presAssocID="{1203F78D-4AC7-4AA5-BB4C-5E81DEB426EE}" presName="Name1" presStyleCnt="0"/>
      <dgm:spPr/>
    </dgm:pt>
    <dgm:pt modelId="{8E447596-7CE2-4B2C-8C24-CD7EC64471CF}" type="pres">
      <dgm:prSet presAssocID="{1203F78D-4AC7-4AA5-BB4C-5E81DEB426EE}" presName="cycle" presStyleCnt="0"/>
      <dgm:spPr/>
    </dgm:pt>
    <dgm:pt modelId="{2341EBE6-31A9-48BD-84FC-733B7EC6F8E1}" type="pres">
      <dgm:prSet presAssocID="{1203F78D-4AC7-4AA5-BB4C-5E81DEB426EE}" presName="srcNode" presStyleLbl="node1" presStyleIdx="0" presStyleCnt="6"/>
      <dgm:spPr/>
    </dgm:pt>
    <dgm:pt modelId="{E0025C33-8694-448D-A3A4-B50B03BA7968}" type="pres">
      <dgm:prSet presAssocID="{1203F78D-4AC7-4AA5-BB4C-5E81DEB426EE}" presName="conn" presStyleLbl="parChTrans1D2" presStyleIdx="0" presStyleCnt="1"/>
      <dgm:spPr/>
      <dgm:t>
        <a:bodyPr/>
        <a:lstStyle/>
        <a:p>
          <a:endParaRPr lang="es-MX"/>
        </a:p>
      </dgm:t>
    </dgm:pt>
    <dgm:pt modelId="{1B52CDE1-8ED8-4BA4-BBFF-9A21278079B9}" type="pres">
      <dgm:prSet presAssocID="{1203F78D-4AC7-4AA5-BB4C-5E81DEB426EE}" presName="extraNode" presStyleLbl="node1" presStyleIdx="0" presStyleCnt="6"/>
      <dgm:spPr/>
    </dgm:pt>
    <dgm:pt modelId="{7FD664FC-81C6-4761-AA01-A1BF7DB8B855}" type="pres">
      <dgm:prSet presAssocID="{1203F78D-4AC7-4AA5-BB4C-5E81DEB426EE}" presName="dstNode" presStyleLbl="node1" presStyleIdx="0" presStyleCnt="6"/>
      <dgm:spPr/>
    </dgm:pt>
    <dgm:pt modelId="{C7B220A1-34CD-4FAE-B117-B8887D9DAFB0}" type="pres">
      <dgm:prSet presAssocID="{42C4D809-87DB-42FE-9418-EABE739DFEE5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4D83554-A798-4559-BE8F-95ED4F8D792F}" type="pres">
      <dgm:prSet presAssocID="{42C4D809-87DB-42FE-9418-EABE739DFEE5}" presName="accent_1" presStyleCnt="0"/>
      <dgm:spPr/>
    </dgm:pt>
    <dgm:pt modelId="{D67D9075-7874-4F9B-B620-7538D1F3EFA3}" type="pres">
      <dgm:prSet presAssocID="{42C4D809-87DB-42FE-9418-EABE739DFEE5}" presName="accentRepeatNode" presStyleLbl="solidFgAcc1" presStyleIdx="0" presStyleCnt="6"/>
      <dgm:spPr/>
    </dgm:pt>
    <dgm:pt modelId="{6F986BC7-95E9-46A8-9701-C11035B4D028}" type="pres">
      <dgm:prSet presAssocID="{E25AD59C-7369-48CA-A94E-15AB4FDECEFA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FF23A56-DC22-4BC8-A522-D98BA0FC9DD2}" type="pres">
      <dgm:prSet presAssocID="{E25AD59C-7369-48CA-A94E-15AB4FDECEFA}" presName="accent_2" presStyleCnt="0"/>
      <dgm:spPr/>
    </dgm:pt>
    <dgm:pt modelId="{541DBB7D-CA29-4EC3-9F16-E5F509AF6FD2}" type="pres">
      <dgm:prSet presAssocID="{E25AD59C-7369-48CA-A94E-15AB4FDECEFA}" presName="accentRepeatNode" presStyleLbl="solidFgAcc1" presStyleIdx="1" presStyleCnt="6"/>
      <dgm:spPr/>
    </dgm:pt>
    <dgm:pt modelId="{38E065DF-9370-41C7-88DE-B409BE4112A8}" type="pres">
      <dgm:prSet presAssocID="{DFEB6110-415A-4998-958A-B0D802A00E28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80EF937-BD52-43FB-A019-0FDEB5125999}" type="pres">
      <dgm:prSet presAssocID="{DFEB6110-415A-4998-958A-B0D802A00E28}" presName="accent_3" presStyleCnt="0"/>
      <dgm:spPr/>
    </dgm:pt>
    <dgm:pt modelId="{1C1A6B24-C720-4BF3-B5A9-98822E5661A3}" type="pres">
      <dgm:prSet presAssocID="{DFEB6110-415A-4998-958A-B0D802A00E28}" presName="accentRepeatNode" presStyleLbl="solidFgAcc1" presStyleIdx="2" presStyleCnt="6"/>
      <dgm:spPr/>
    </dgm:pt>
    <dgm:pt modelId="{BFF24759-C479-48FC-977E-67857942B758}" type="pres">
      <dgm:prSet presAssocID="{789306A2-8EF1-4FD5-A628-9FD84F7EB675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87AD749-A532-49D2-8C84-3C350561A674}" type="pres">
      <dgm:prSet presAssocID="{789306A2-8EF1-4FD5-A628-9FD84F7EB675}" presName="accent_4" presStyleCnt="0"/>
      <dgm:spPr/>
    </dgm:pt>
    <dgm:pt modelId="{EFB02B15-6F09-4511-AB38-05D5BF9FDEDD}" type="pres">
      <dgm:prSet presAssocID="{789306A2-8EF1-4FD5-A628-9FD84F7EB675}" presName="accentRepeatNode" presStyleLbl="solidFgAcc1" presStyleIdx="3" presStyleCnt="6"/>
      <dgm:spPr/>
    </dgm:pt>
    <dgm:pt modelId="{CCA9660C-EC6C-4754-A6AB-BF754472F4C5}" type="pres">
      <dgm:prSet presAssocID="{C827255D-762A-4A73-891D-F7F74D0DE654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A173CF9-686C-4E60-A967-A04C956FDA6C}" type="pres">
      <dgm:prSet presAssocID="{C827255D-762A-4A73-891D-F7F74D0DE654}" presName="accent_5" presStyleCnt="0"/>
      <dgm:spPr/>
    </dgm:pt>
    <dgm:pt modelId="{C0324C10-B4C9-4380-A720-DAD75D546CE1}" type="pres">
      <dgm:prSet presAssocID="{C827255D-762A-4A73-891D-F7F74D0DE654}" presName="accentRepeatNode" presStyleLbl="solidFgAcc1" presStyleIdx="4" presStyleCnt="6"/>
      <dgm:spPr/>
    </dgm:pt>
    <dgm:pt modelId="{F755738E-8898-4221-A399-508BF197D166}" type="pres">
      <dgm:prSet presAssocID="{16ABE4BB-0476-49E6-9D3D-76846D0A3639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BD439C5-AF18-4518-8083-FC517F0556E4}" type="pres">
      <dgm:prSet presAssocID="{16ABE4BB-0476-49E6-9D3D-76846D0A3639}" presName="accent_6" presStyleCnt="0"/>
      <dgm:spPr/>
    </dgm:pt>
    <dgm:pt modelId="{A0A6E1D9-3B2D-496B-8F86-7CCAF7E621C9}" type="pres">
      <dgm:prSet presAssocID="{16ABE4BB-0476-49E6-9D3D-76846D0A3639}" presName="accentRepeatNode" presStyleLbl="solidFgAcc1" presStyleIdx="5" presStyleCnt="6"/>
      <dgm:spPr/>
    </dgm:pt>
  </dgm:ptLst>
  <dgm:cxnLst>
    <dgm:cxn modelId="{C5D58318-4912-4C74-B5E2-243421DC0DD3}" srcId="{1203F78D-4AC7-4AA5-BB4C-5E81DEB426EE}" destId="{DFEB6110-415A-4998-958A-B0D802A00E28}" srcOrd="2" destOrd="0" parTransId="{E79EECA5-C2B4-4770-A411-B68C3FF20F6D}" sibTransId="{667C01C7-9CAA-453D-99DB-7ED313CBB133}"/>
    <dgm:cxn modelId="{4AE5087A-2C37-4339-B184-266D9A806E27}" type="presOf" srcId="{C827255D-762A-4A73-891D-F7F74D0DE654}" destId="{CCA9660C-EC6C-4754-A6AB-BF754472F4C5}" srcOrd="0" destOrd="0" presId="urn:microsoft.com/office/officeart/2008/layout/VerticalCurvedList"/>
    <dgm:cxn modelId="{2C1986A1-8622-47C3-8389-360724ED9CC7}" srcId="{1203F78D-4AC7-4AA5-BB4C-5E81DEB426EE}" destId="{E25AD59C-7369-48CA-A94E-15AB4FDECEFA}" srcOrd="1" destOrd="0" parTransId="{332B0394-B82B-4F9E-A23C-23C66FD994A0}" sibTransId="{E34D8934-FF30-4DB9-A4BA-2637AD208387}"/>
    <dgm:cxn modelId="{E3969E75-7002-43E3-8183-6D56D7E486F6}" type="presOf" srcId="{1203F78D-4AC7-4AA5-BB4C-5E81DEB426EE}" destId="{5103BC07-1B97-4A88-AC32-A956FC9DAE2F}" srcOrd="0" destOrd="0" presId="urn:microsoft.com/office/officeart/2008/layout/VerticalCurvedList"/>
    <dgm:cxn modelId="{737E0A0D-818D-44AE-972A-B7F28A23809E}" type="presOf" srcId="{16ABE4BB-0476-49E6-9D3D-76846D0A3639}" destId="{F755738E-8898-4221-A399-508BF197D166}" srcOrd="0" destOrd="0" presId="urn:microsoft.com/office/officeart/2008/layout/VerticalCurvedList"/>
    <dgm:cxn modelId="{15FCD228-8168-4C09-8C02-3BBE818B873B}" type="presOf" srcId="{DFEB6110-415A-4998-958A-B0D802A00E28}" destId="{38E065DF-9370-41C7-88DE-B409BE4112A8}" srcOrd="0" destOrd="0" presId="urn:microsoft.com/office/officeart/2008/layout/VerticalCurvedList"/>
    <dgm:cxn modelId="{E0240BB0-9A7E-4A95-9FF8-D9654512C257}" type="presOf" srcId="{789306A2-8EF1-4FD5-A628-9FD84F7EB675}" destId="{BFF24759-C479-48FC-977E-67857942B758}" srcOrd="0" destOrd="0" presId="urn:microsoft.com/office/officeart/2008/layout/VerticalCurvedList"/>
    <dgm:cxn modelId="{783A1EEC-3C89-4474-AA1F-6EABDB155AD7}" type="presOf" srcId="{42C4D809-87DB-42FE-9418-EABE739DFEE5}" destId="{C7B220A1-34CD-4FAE-B117-B8887D9DAFB0}" srcOrd="0" destOrd="0" presId="urn:microsoft.com/office/officeart/2008/layout/VerticalCurvedList"/>
    <dgm:cxn modelId="{B67AE688-766E-49D5-8051-98CC773FE6F5}" srcId="{1203F78D-4AC7-4AA5-BB4C-5E81DEB426EE}" destId="{C827255D-762A-4A73-891D-F7F74D0DE654}" srcOrd="4" destOrd="0" parTransId="{124E2137-0D02-4E76-9F8E-FD6C277F47DD}" sibTransId="{443851C1-5F20-462C-AA84-969902D96C65}"/>
    <dgm:cxn modelId="{040F47CF-D543-4398-8C94-F7C806983E25}" srcId="{1203F78D-4AC7-4AA5-BB4C-5E81DEB426EE}" destId="{789306A2-8EF1-4FD5-A628-9FD84F7EB675}" srcOrd="3" destOrd="0" parTransId="{82AB9A6A-8462-48CE-A92D-4BC241F12130}" sibTransId="{D63BA726-0F07-4153-938C-D2F39C60D12E}"/>
    <dgm:cxn modelId="{670982CC-1CF2-4A4D-B11D-31AEA502F61A}" type="presOf" srcId="{E25AD59C-7369-48CA-A94E-15AB4FDECEFA}" destId="{6F986BC7-95E9-46A8-9701-C11035B4D028}" srcOrd="0" destOrd="0" presId="urn:microsoft.com/office/officeart/2008/layout/VerticalCurvedList"/>
    <dgm:cxn modelId="{1666F1EB-4B0F-496D-81F0-D964B123F36B}" srcId="{1203F78D-4AC7-4AA5-BB4C-5E81DEB426EE}" destId="{16ABE4BB-0476-49E6-9D3D-76846D0A3639}" srcOrd="5" destOrd="0" parTransId="{B8225166-DA66-42E9-96F2-AAC0C316C00A}" sibTransId="{71E00BEB-88CE-41DA-8C9E-074F807C0004}"/>
    <dgm:cxn modelId="{9BDF1027-E846-4B0A-9C42-839B744A6C5F}" srcId="{1203F78D-4AC7-4AA5-BB4C-5E81DEB426EE}" destId="{42C4D809-87DB-42FE-9418-EABE739DFEE5}" srcOrd="0" destOrd="0" parTransId="{A7519E80-EF76-4B2A-A888-8DE83804D5FA}" sibTransId="{0BFACD9F-3F25-4616-A2B1-484C119EA01C}"/>
    <dgm:cxn modelId="{B24175C6-8EAF-4874-B1DF-EC96C1459AA2}" type="presOf" srcId="{0BFACD9F-3F25-4616-A2B1-484C119EA01C}" destId="{E0025C33-8694-448D-A3A4-B50B03BA7968}" srcOrd="0" destOrd="0" presId="urn:microsoft.com/office/officeart/2008/layout/VerticalCurvedList"/>
    <dgm:cxn modelId="{E721614E-2467-40B9-A247-1254CF9B37A4}" type="presParOf" srcId="{5103BC07-1B97-4A88-AC32-A956FC9DAE2F}" destId="{11ED7A89-6578-46B3-AD30-6C93B4A8F384}" srcOrd="0" destOrd="0" presId="urn:microsoft.com/office/officeart/2008/layout/VerticalCurvedList"/>
    <dgm:cxn modelId="{8D9CEE6D-7B4C-43E1-B507-E97E499C457B}" type="presParOf" srcId="{11ED7A89-6578-46B3-AD30-6C93B4A8F384}" destId="{8E447596-7CE2-4B2C-8C24-CD7EC64471CF}" srcOrd="0" destOrd="0" presId="urn:microsoft.com/office/officeart/2008/layout/VerticalCurvedList"/>
    <dgm:cxn modelId="{2CFAEEB1-6E08-4871-A8BC-E188493463D5}" type="presParOf" srcId="{8E447596-7CE2-4B2C-8C24-CD7EC64471CF}" destId="{2341EBE6-31A9-48BD-84FC-733B7EC6F8E1}" srcOrd="0" destOrd="0" presId="urn:microsoft.com/office/officeart/2008/layout/VerticalCurvedList"/>
    <dgm:cxn modelId="{C633F444-F179-4F72-A0F6-97E1204CDBF8}" type="presParOf" srcId="{8E447596-7CE2-4B2C-8C24-CD7EC64471CF}" destId="{E0025C33-8694-448D-A3A4-B50B03BA7968}" srcOrd="1" destOrd="0" presId="urn:microsoft.com/office/officeart/2008/layout/VerticalCurvedList"/>
    <dgm:cxn modelId="{E6F9A526-4218-45B2-99DE-96F4A2ECF452}" type="presParOf" srcId="{8E447596-7CE2-4B2C-8C24-CD7EC64471CF}" destId="{1B52CDE1-8ED8-4BA4-BBFF-9A21278079B9}" srcOrd="2" destOrd="0" presId="urn:microsoft.com/office/officeart/2008/layout/VerticalCurvedList"/>
    <dgm:cxn modelId="{3212FB8E-2E6C-4F95-9599-BE65CF495DA5}" type="presParOf" srcId="{8E447596-7CE2-4B2C-8C24-CD7EC64471CF}" destId="{7FD664FC-81C6-4761-AA01-A1BF7DB8B855}" srcOrd="3" destOrd="0" presId="urn:microsoft.com/office/officeart/2008/layout/VerticalCurvedList"/>
    <dgm:cxn modelId="{A008DADC-F185-4EE1-8157-E9B8E97329CA}" type="presParOf" srcId="{11ED7A89-6578-46B3-AD30-6C93B4A8F384}" destId="{C7B220A1-34CD-4FAE-B117-B8887D9DAFB0}" srcOrd="1" destOrd="0" presId="urn:microsoft.com/office/officeart/2008/layout/VerticalCurvedList"/>
    <dgm:cxn modelId="{B306CEDA-497C-444E-9EC3-54C879A3EF8D}" type="presParOf" srcId="{11ED7A89-6578-46B3-AD30-6C93B4A8F384}" destId="{74D83554-A798-4559-BE8F-95ED4F8D792F}" srcOrd="2" destOrd="0" presId="urn:microsoft.com/office/officeart/2008/layout/VerticalCurvedList"/>
    <dgm:cxn modelId="{0CD8A154-04BE-4E8E-B8DB-C477B2A6B03E}" type="presParOf" srcId="{74D83554-A798-4559-BE8F-95ED4F8D792F}" destId="{D67D9075-7874-4F9B-B620-7538D1F3EFA3}" srcOrd="0" destOrd="0" presId="urn:microsoft.com/office/officeart/2008/layout/VerticalCurvedList"/>
    <dgm:cxn modelId="{9955A25B-37F6-468E-AD7A-FC7EDBCACEC0}" type="presParOf" srcId="{11ED7A89-6578-46B3-AD30-6C93B4A8F384}" destId="{6F986BC7-95E9-46A8-9701-C11035B4D028}" srcOrd="3" destOrd="0" presId="urn:microsoft.com/office/officeart/2008/layout/VerticalCurvedList"/>
    <dgm:cxn modelId="{E4B71096-1BF4-4A5F-AAC4-E8529E594C24}" type="presParOf" srcId="{11ED7A89-6578-46B3-AD30-6C93B4A8F384}" destId="{7FF23A56-DC22-4BC8-A522-D98BA0FC9DD2}" srcOrd="4" destOrd="0" presId="urn:microsoft.com/office/officeart/2008/layout/VerticalCurvedList"/>
    <dgm:cxn modelId="{99FB707B-4726-460B-91AC-27F3AAD7221E}" type="presParOf" srcId="{7FF23A56-DC22-4BC8-A522-D98BA0FC9DD2}" destId="{541DBB7D-CA29-4EC3-9F16-E5F509AF6FD2}" srcOrd="0" destOrd="0" presId="urn:microsoft.com/office/officeart/2008/layout/VerticalCurvedList"/>
    <dgm:cxn modelId="{F03FC1C1-7F38-4160-98F7-9CFFA1DDA9A1}" type="presParOf" srcId="{11ED7A89-6578-46B3-AD30-6C93B4A8F384}" destId="{38E065DF-9370-41C7-88DE-B409BE4112A8}" srcOrd="5" destOrd="0" presId="urn:microsoft.com/office/officeart/2008/layout/VerticalCurvedList"/>
    <dgm:cxn modelId="{55113D03-FA70-4A4F-8804-92979041D4DD}" type="presParOf" srcId="{11ED7A89-6578-46B3-AD30-6C93B4A8F384}" destId="{F80EF937-BD52-43FB-A019-0FDEB5125999}" srcOrd="6" destOrd="0" presId="urn:microsoft.com/office/officeart/2008/layout/VerticalCurvedList"/>
    <dgm:cxn modelId="{FFE46254-6B1B-47F6-9AD4-C6813BB60AAA}" type="presParOf" srcId="{F80EF937-BD52-43FB-A019-0FDEB5125999}" destId="{1C1A6B24-C720-4BF3-B5A9-98822E5661A3}" srcOrd="0" destOrd="0" presId="urn:microsoft.com/office/officeart/2008/layout/VerticalCurvedList"/>
    <dgm:cxn modelId="{71F056A3-07A1-420A-9B79-A2037D0A737A}" type="presParOf" srcId="{11ED7A89-6578-46B3-AD30-6C93B4A8F384}" destId="{BFF24759-C479-48FC-977E-67857942B758}" srcOrd="7" destOrd="0" presId="urn:microsoft.com/office/officeart/2008/layout/VerticalCurvedList"/>
    <dgm:cxn modelId="{F6E8A148-B255-47C9-9A97-BED049E44BCD}" type="presParOf" srcId="{11ED7A89-6578-46B3-AD30-6C93B4A8F384}" destId="{887AD749-A532-49D2-8C84-3C350561A674}" srcOrd="8" destOrd="0" presId="urn:microsoft.com/office/officeart/2008/layout/VerticalCurvedList"/>
    <dgm:cxn modelId="{074BAE86-3C2D-4261-BA57-E8CDA8EA8E7D}" type="presParOf" srcId="{887AD749-A532-49D2-8C84-3C350561A674}" destId="{EFB02B15-6F09-4511-AB38-05D5BF9FDEDD}" srcOrd="0" destOrd="0" presId="urn:microsoft.com/office/officeart/2008/layout/VerticalCurvedList"/>
    <dgm:cxn modelId="{10303384-AC1F-4EBB-B35F-B3016FB64849}" type="presParOf" srcId="{11ED7A89-6578-46B3-AD30-6C93B4A8F384}" destId="{CCA9660C-EC6C-4754-A6AB-BF754472F4C5}" srcOrd="9" destOrd="0" presId="urn:microsoft.com/office/officeart/2008/layout/VerticalCurvedList"/>
    <dgm:cxn modelId="{AA23DF2B-945B-40BB-9829-BBD870C81458}" type="presParOf" srcId="{11ED7A89-6578-46B3-AD30-6C93B4A8F384}" destId="{1A173CF9-686C-4E60-A967-A04C956FDA6C}" srcOrd="10" destOrd="0" presId="urn:microsoft.com/office/officeart/2008/layout/VerticalCurvedList"/>
    <dgm:cxn modelId="{AC53B15F-86B1-4924-9C88-10EC2F91C507}" type="presParOf" srcId="{1A173CF9-686C-4E60-A967-A04C956FDA6C}" destId="{C0324C10-B4C9-4380-A720-DAD75D546CE1}" srcOrd="0" destOrd="0" presId="urn:microsoft.com/office/officeart/2008/layout/VerticalCurvedList"/>
    <dgm:cxn modelId="{0353E1C5-E76E-45E0-B3FA-7B216C56C611}" type="presParOf" srcId="{11ED7A89-6578-46B3-AD30-6C93B4A8F384}" destId="{F755738E-8898-4221-A399-508BF197D166}" srcOrd="11" destOrd="0" presId="urn:microsoft.com/office/officeart/2008/layout/VerticalCurvedList"/>
    <dgm:cxn modelId="{099596C4-0842-4F59-829D-443F72DC292B}" type="presParOf" srcId="{11ED7A89-6578-46B3-AD30-6C93B4A8F384}" destId="{FBD439C5-AF18-4518-8083-FC517F0556E4}" srcOrd="12" destOrd="0" presId="urn:microsoft.com/office/officeart/2008/layout/VerticalCurvedList"/>
    <dgm:cxn modelId="{ADB9AF12-7933-4C4E-8BFF-CB58F123C2D5}" type="presParOf" srcId="{FBD439C5-AF18-4518-8083-FC517F0556E4}" destId="{A0A6E1D9-3B2D-496B-8F86-7CCAF7E621C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A2647C-F8BA-47F9-8CB7-A48CD93DB431}" type="doc">
      <dgm:prSet loTypeId="urn:microsoft.com/office/officeart/2005/8/layout/process4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0E94751-BC58-4BAD-8EC4-9741EEB6091B}">
      <dgm:prSet custT="1"/>
      <dgm:spPr/>
      <dgm:t>
        <a:bodyPr/>
        <a:lstStyle/>
        <a:p>
          <a:pPr rtl="0"/>
          <a:r>
            <a:rPr lang="es-CL" sz="3200" b="1" dirty="0"/>
            <a:t>Cofinanciamiento</a:t>
          </a:r>
        </a:p>
      </dgm:t>
    </dgm:pt>
    <dgm:pt modelId="{5E88F371-58D3-4B74-94A1-1CAF128BC919}" type="parTrans" cxnId="{E073DCF5-6AAF-4A7B-83CD-01B33F98482E}">
      <dgm:prSet/>
      <dgm:spPr/>
      <dgm:t>
        <a:bodyPr/>
        <a:lstStyle/>
        <a:p>
          <a:endParaRPr lang="es-ES"/>
        </a:p>
      </dgm:t>
    </dgm:pt>
    <dgm:pt modelId="{B5CC94F2-F788-4FDC-8594-548D7FF33FB9}" type="sibTrans" cxnId="{E073DCF5-6AAF-4A7B-83CD-01B33F98482E}">
      <dgm:prSet/>
      <dgm:spPr/>
      <dgm:t>
        <a:bodyPr/>
        <a:lstStyle/>
        <a:p>
          <a:endParaRPr lang="es-ES"/>
        </a:p>
      </dgm:t>
    </dgm:pt>
    <dgm:pt modelId="{F38A7E69-568F-4B6D-BB29-937F172BD321}">
      <dgm:prSet/>
      <dgm:spPr/>
      <dgm:t>
        <a:bodyPr/>
        <a:lstStyle/>
        <a:p>
          <a:pPr rtl="0"/>
          <a:r>
            <a:rPr lang="es-CL" dirty="0"/>
            <a:t>Diferencia entre lo solicitado y el monto total requerido. Deberá ser aportado </a:t>
          </a:r>
          <a:r>
            <a:rPr lang="es-CL" dirty="0" smtClean="0"/>
            <a:t>por los postulantes </a:t>
          </a:r>
          <a:r>
            <a:rPr lang="es-CL" dirty="0"/>
            <a:t>y/o por terceros. (modalidad desarrollo de talentos)</a:t>
          </a:r>
        </a:p>
      </dgm:t>
    </dgm:pt>
    <dgm:pt modelId="{7930DC6C-809E-444E-A02F-1DCF1ED42E47}" type="parTrans" cxnId="{7F6D7DFA-98CE-4773-8F4D-68824536E685}">
      <dgm:prSet/>
      <dgm:spPr/>
      <dgm:t>
        <a:bodyPr/>
        <a:lstStyle/>
        <a:p>
          <a:endParaRPr lang="es-ES"/>
        </a:p>
      </dgm:t>
    </dgm:pt>
    <dgm:pt modelId="{7EFC420F-5E02-4CBD-A087-0EBBBE20AE67}" type="sibTrans" cxnId="{7F6D7DFA-98CE-4773-8F4D-68824536E685}">
      <dgm:prSet/>
      <dgm:spPr/>
      <dgm:t>
        <a:bodyPr/>
        <a:lstStyle/>
        <a:p>
          <a:endParaRPr lang="es-ES"/>
        </a:p>
      </dgm:t>
    </dgm:pt>
    <dgm:pt modelId="{95D9B6CD-EDD2-489C-A976-8588B8F1534E}">
      <dgm:prSet/>
      <dgm:spPr/>
      <dgm:t>
        <a:bodyPr/>
        <a:lstStyle/>
        <a:p>
          <a:pPr rtl="0"/>
          <a:r>
            <a:rPr lang="es-CL" dirty="0"/>
            <a:t>Todas las líneas exigen un cofinanciamiento de, al menos, 10% sobre el total.</a:t>
          </a:r>
        </a:p>
      </dgm:t>
    </dgm:pt>
    <dgm:pt modelId="{058A3D4E-5FD9-4E8F-83A4-EA5B9973757A}" type="parTrans" cxnId="{CB60829B-12A1-4320-9748-A2095B739915}">
      <dgm:prSet/>
      <dgm:spPr/>
      <dgm:t>
        <a:bodyPr/>
        <a:lstStyle/>
        <a:p>
          <a:endParaRPr lang="es-ES"/>
        </a:p>
      </dgm:t>
    </dgm:pt>
    <dgm:pt modelId="{E2966726-67A8-4E42-9BD8-9A6F9738CF6B}" type="sibTrans" cxnId="{CB60829B-12A1-4320-9748-A2095B739915}">
      <dgm:prSet/>
      <dgm:spPr/>
      <dgm:t>
        <a:bodyPr/>
        <a:lstStyle/>
        <a:p>
          <a:endParaRPr lang="es-ES"/>
        </a:p>
      </dgm:t>
    </dgm:pt>
    <dgm:pt modelId="{4824C35E-A158-4983-B426-ADB885981096}">
      <dgm:prSet/>
      <dgm:spPr/>
      <dgm:t>
        <a:bodyPr/>
        <a:lstStyle/>
        <a:p>
          <a:pPr rtl="0"/>
          <a:r>
            <a:rPr lang="es-CL" dirty="0"/>
            <a:t>Se refiere a bienes y/o servicios valorados, y/o aportes pecuniarios. </a:t>
          </a:r>
        </a:p>
      </dgm:t>
    </dgm:pt>
    <dgm:pt modelId="{C06991FC-86D4-43C4-8CDD-1BE2A2B8EC56}" type="parTrans" cxnId="{7CCBA80F-87D9-489C-BD72-AC190B90607D}">
      <dgm:prSet/>
      <dgm:spPr/>
      <dgm:t>
        <a:bodyPr/>
        <a:lstStyle/>
        <a:p>
          <a:endParaRPr lang="es-ES"/>
        </a:p>
      </dgm:t>
    </dgm:pt>
    <dgm:pt modelId="{499B00F9-41E8-47A1-8859-59335CAF98BC}" type="sibTrans" cxnId="{7CCBA80F-87D9-489C-BD72-AC190B90607D}">
      <dgm:prSet/>
      <dgm:spPr/>
      <dgm:t>
        <a:bodyPr/>
        <a:lstStyle/>
        <a:p>
          <a:endParaRPr lang="es-ES"/>
        </a:p>
      </dgm:t>
    </dgm:pt>
    <dgm:pt modelId="{3C30AB98-C9EA-4E71-829B-F7FFCCFB674B}" type="pres">
      <dgm:prSet presAssocID="{3CA2647C-F8BA-47F9-8CB7-A48CD93DB43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CE651A27-1A44-49C4-A38B-54DA7E35A0D3}" type="pres">
      <dgm:prSet presAssocID="{4824C35E-A158-4983-B426-ADB885981096}" presName="boxAndChildren" presStyleCnt="0"/>
      <dgm:spPr/>
    </dgm:pt>
    <dgm:pt modelId="{5B647A64-E26D-4E1D-BFFB-937F90EC1C7B}" type="pres">
      <dgm:prSet presAssocID="{4824C35E-A158-4983-B426-ADB885981096}" presName="parentTextBox" presStyleLbl="node1" presStyleIdx="0" presStyleCnt="4"/>
      <dgm:spPr/>
      <dgm:t>
        <a:bodyPr/>
        <a:lstStyle/>
        <a:p>
          <a:endParaRPr lang="es-MX"/>
        </a:p>
      </dgm:t>
    </dgm:pt>
    <dgm:pt modelId="{B45303FC-23BB-47BD-94EE-A072C8489C2F}" type="pres">
      <dgm:prSet presAssocID="{E2966726-67A8-4E42-9BD8-9A6F9738CF6B}" presName="sp" presStyleCnt="0"/>
      <dgm:spPr/>
    </dgm:pt>
    <dgm:pt modelId="{AF4E726F-B0B6-46B4-95F4-048244B9CA11}" type="pres">
      <dgm:prSet presAssocID="{95D9B6CD-EDD2-489C-A976-8588B8F1534E}" presName="arrowAndChildren" presStyleCnt="0"/>
      <dgm:spPr/>
    </dgm:pt>
    <dgm:pt modelId="{A5FAD73F-2D77-4853-BE80-A96E1608EB1E}" type="pres">
      <dgm:prSet presAssocID="{95D9B6CD-EDD2-489C-A976-8588B8F1534E}" presName="parentTextArrow" presStyleLbl="node1" presStyleIdx="1" presStyleCnt="4"/>
      <dgm:spPr/>
      <dgm:t>
        <a:bodyPr/>
        <a:lstStyle/>
        <a:p>
          <a:endParaRPr lang="es-MX"/>
        </a:p>
      </dgm:t>
    </dgm:pt>
    <dgm:pt modelId="{EE9CF0C6-B373-46C8-B5FF-5A23F04B7C6B}" type="pres">
      <dgm:prSet presAssocID="{7EFC420F-5E02-4CBD-A087-0EBBBE20AE67}" presName="sp" presStyleCnt="0"/>
      <dgm:spPr/>
    </dgm:pt>
    <dgm:pt modelId="{F91934C4-3743-4204-A70C-41AF59434AFF}" type="pres">
      <dgm:prSet presAssocID="{F38A7E69-568F-4B6D-BB29-937F172BD321}" presName="arrowAndChildren" presStyleCnt="0"/>
      <dgm:spPr/>
    </dgm:pt>
    <dgm:pt modelId="{78799066-6467-4B18-BD13-50A1AC163D13}" type="pres">
      <dgm:prSet presAssocID="{F38A7E69-568F-4B6D-BB29-937F172BD321}" presName="parentTextArrow" presStyleLbl="node1" presStyleIdx="2" presStyleCnt="4"/>
      <dgm:spPr/>
      <dgm:t>
        <a:bodyPr/>
        <a:lstStyle/>
        <a:p>
          <a:endParaRPr lang="es-MX"/>
        </a:p>
      </dgm:t>
    </dgm:pt>
    <dgm:pt modelId="{4E49B72D-5ED0-4F33-80EF-8AC31A2896E7}" type="pres">
      <dgm:prSet presAssocID="{B5CC94F2-F788-4FDC-8594-548D7FF33FB9}" presName="sp" presStyleCnt="0"/>
      <dgm:spPr/>
    </dgm:pt>
    <dgm:pt modelId="{7046E898-258A-4632-BE34-4B690B9ED288}" type="pres">
      <dgm:prSet presAssocID="{60E94751-BC58-4BAD-8EC4-9741EEB6091B}" presName="arrowAndChildren" presStyleCnt="0"/>
      <dgm:spPr/>
    </dgm:pt>
    <dgm:pt modelId="{ED9A172F-945D-49A7-AA6A-127B4183190A}" type="pres">
      <dgm:prSet presAssocID="{60E94751-BC58-4BAD-8EC4-9741EEB6091B}" presName="parentTextArrow" presStyleLbl="node1" presStyleIdx="3" presStyleCnt="4"/>
      <dgm:spPr/>
      <dgm:t>
        <a:bodyPr/>
        <a:lstStyle/>
        <a:p>
          <a:endParaRPr lang="es-MX"/>
        </a:p>
      </dgm:t>
    </dgm:pt>
  </dgm:ptLst>
  <dgm:cxnLst>
    <dgm:cxn modelId="{7CCBA80F-87D9-489C-BD72-AC190B90607D}" srcId="{3CA2647C-F8BA-47F9-8CB7-A48CD93DB431}" destId="{4824C35E-A158-4983-B426-ADB885981096}" srcOrd="3" destOrd="0" parTransId="{C06991FC-86D4-43C4-8CDD-1BE2A2B8EC56}" sibTransId="{499B00F9-41E8-47A1-8859-59335CAF98BC}"/>
    <dgm:cxn modelId="{E073DCF5-6AAF-4A7B-83CD-01B33F98482E}" srcId="{3CA2647C-F8BA-47F9-8CB7-A48CD93DB431}" destId="{60E94751-BC58-4BAD-8EC4-9741EEB6091B}" srcOrd="0" destOrd="0" parTransId="{5E88F371-58D3-4B74-94A1-1CAF128BC919}" sibTransId="{B5CC94F2-F788-4FDC-8594-548D7FF33FB9}"/>
    <dgm:cxn modelId="{3B7E7780-A01F-429A-A6BB-8EA9153BDB22}" type="presOf" srcId="{60E94751-BC58-4BAD-8EC4-9741EEB6091B}" destId="{ED9A172F-945D-49A7-AA6A-127B4183190A}" srcOrd="0" destOrd="0" presId="urn:microsoft.com/office/officeart/2005/8/layout/process4"/>
    <dgm:cxn modelId="{9265C4BF-A065-4171-851D-90BDCF4975CB}" type="presOf" srcId="{4824C35E-A158-4983-B426-ADB885981096}" destId="{5B647A64-E26D-4E1D-BFFB-937F90EC1C7B}" srcOrd="0" destOrd="0" presId="urn:microsoft.com/office/officeart/2005/8/layout/process4"/>
    <dgm:cxn modelId="{7F6D7DFA-98CE-4773-8F4D-68824536E685}" srcId="{3CA2647C-F8BA-47F9-8CB7-A48CD93DB431}" destId="{F38A7E69-568F-4B6D-BB29-937F172BD321}" srcOrd="1" destOrd="0" parTransId="{7930DC6C-809E-444E-A02F-1DCF1ED42E47}" sibTransId="{7EFC420F-5E02-4CBD-A087-0EBBBE20AE67}"/>
    <dgm:cxn modelId="{CB60829B-12A1-4320-9748-A2095B739915}" srcId="{3CA2647C-F8BA-47F9-8CB7-A48CD93DB431}" destId="{95D9B6CD-EDD2-489C-A976-8588B8F1534E}" srcOrd="2" destOrd="0" parTransId="{058A3D4E-5FD9-4E8F-83A4-EA5B9973757A}" sibTransId="{E2966726-67A8-4E42-9BD8-9A6F9738CF6B}"/>
    <dgm:cxn modelId="{586561C2-162F-466A-A9DA-5F04418EC9A7}" type="presOf" srcId="{3CA2647C-F8BA-47F9-8CB7-A48CD93DB431}" destId="{3C30AB98-C9EA-4E71-829B-F7FFCCFB674B}" srcOrd="0" destOrd="0" presId="urn:microsoft.com/office/officeart/2005/8/layout/process4"/>
    <dgm:cxn modelId="{C867C2F5-1062-4303-B84A-DEB245CFE675}" type="presOf" srcId="{F38A7E69-568F-4B6D-BB29-937F172BD321}" destId="{78799066-6467-4B18-BD13-50A1AC163D13}" srcOrd="0" destOrd="0" presId="urn:microsoft.com/office/officeart/2005/8/layout/process4"/>
    <dgm:cxn modelId="{C6BD0213-D935-4D10-A994-396DDF70EB50}" type="presOf" srcId="{95D9B6CD-EDD2-489C-A976-8588B8F1534E}" destId="{A5FAD73F-2D77-4853-BE80-A96E1608EB1E}" srcOrd="0" destOrd="0" presId="urn:microsoft.com/office/officeart/2005/8/layout/process4"/>
    <dgm:cxn modelId="{D95F5E99-E914-4E2D-9C0D-1E4A0E2C30E2}" type="presParOf" srcId="{3C30AB98-C9EA-4E71-829B-F7FFCCFB674B}" destId="{CE651A27-1A44-49C4-A38B-54DA7E35A0D3}" srcOrd="0" destOrd="0" presId="urn:microsoft.com/office/officeart/2005/8/layout/process4"/>
    <dgm:cxn modelId="{A5A64D1D-801D-4A51-9F68-EB705B315E1C}" type="presParOf" srcId="{CE651A27-1A44-49C4-A38B-54DA7E35A0D3}" destId="{5B647A64-E26D-4E1D-BFFB-937F90EC1C7B}" srcOrd="0" destOrd="0" presId="urn:microsoft.com/office/officeart/2005/8/layout/process4"/>
    <dgm:cxn modelId="{E91498D0-722F-4615-ADEA-32D16E07A02A}" type="presParOf" srcId="{3C30AB98-C9EA-4E71-829B-F7FFCCFB674B}" destId="{B45303FC-23BB-47BD-94EE-A072C8489C2F}" srcOrd="1" destOrd="0" presId="urn:microsoft.com/office/officeart/2005/8/layout/process4"/>
    <dgm:cxn modelId="{E71EACE8-F96E-495D-9766-BCF3B4DCAA05}" type="presParOf" srcId="{3C30AB98-C9EA-4E71-829B-F7FFCCFB674B}" destId="{AF4E726F-B0B6-46B4-95F4-048244B9CA11}" srcOrd="2" destOrd="0" presId="urn:microsoft.com/office/officeart/2005/8/layout/process4"/>
    <dgm:cxn modelId="{7AD15D90-B670-49E9-A436-A5D494EDF574}" type="presParOf" srcId="{AF4E726F-B0B6-46B4-95F4-048244B9CA11}" destId="{A5FAD73F-2D77-4853-BE80-A96E1608EB1E}" srcOrd="0" destOrd="0" presId="urn:microsoft.com/office/officeart/2005/8/layout/process4"/>
    <dgm:cxn modelId="{45201235-0F6B-46CA-9E77-C210E26964D7}" type="presParOf" srcId="{3C30AB98-C9EA-4E71-829B-F7FFCCFB674B}" destId="{EE9CF0C6-B373-46C8-B5FF-5A23F04B7C6B}" srcOrd="3" destOrd="0" presId="urn:microsoft.com/office/officeart/2005/8/layout/process4"/>
    <dgm:cxn modelId="{8B8D140A-83E9-4747-B088-1B808C6630E4}" type="presParOf" srcId="{3C30AB98-C9EA-4E71-829B-F7FFCCFB674B}" destId="{F91934C4-3743-4204-A70C-41AF59434AFF}" srcOrd="4" destOrd="0" presId="urn:microsoft.com/office/officeart/2005/8/layout/process4"/>
    <dgm:cxn modelId="{76234494-0B26-47B9-A264-EACAF4039A76}" type="presParOf" srcId="{F91934C4-3743-4204-A70C-41AF59434AFF}" destId="{78799066-6467-4B18-BD13-50A1AC163D13}" srcOrd="0" destOrd="0" presId="urn:microsoft.com/office/officeart/2005/8/layout/process4"/>
    <dgm:cxn modelId="{BC5CB4DD-220B-437D-8BE6-51EBEF0EA39A}" type="presParOf" srcId="{3C30AB98-C9EA-4E71-829B-F7FFCCFB674B}" destId="{4E49B72D-5ED0-4F33-80EF-8AC31A2896E7}" srcOrd="5" destOrd="0" presId="urn:microsoft.com/office/officeart/2005/8/layout/process4"/>
    <dgm:cxn modelId="{9525618D-6FF1-4DC6-B173-E4331AC99002}" type="presParOf" srcId="{3C30AB98-C9EA-4E71-829B-F7FFCCFB674B}" destId="{7046E898-258A-4632-BE34-4B690B9ED288}" srcOrd="6" destOrd="0" presId="urn:microsoft.com/office/officeart/2005/8/layout/process4"/>
    <dgm:cxn modelId="{E197E66D-A192-4E73-87C5-A03B94F4BE84}" type="presParOf" srcId="{7046E898-258A-4632-BE34-4B690B9ED288}" destId="{ED9A172F-945D-49A7-AA6A-127B4183190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6A24546-AE2B-4D4F-82B1-70F1BC52CAB2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BE6E08C-30ED-431E-BF52-9290C915F90E}">
      <dgm:prSet/>
      <dgm:spPr/>
      <dgm:t>
        <a:bodyPr/>
        <a:lstStyle/>
        <a:p>
          <a:pPr rtl="0"/>
          <a:r>
            <a:rPr lang="es-CL" b="1" dirty="0"/>
            <a:t>Documentos indispensables para la postulación de proyectos. </a:t>
          </a:r>
        </a:p>
      </dgm:t>
    </dgm:pt>
    <dgm:pt modelId="{3925ECA1-D057-4C97-B9D6-6316AE32582F}" type="parTrans" cxnId="{D2BF9D0E-A0E0-4B7B-99CA-EADF5861E383}">
      <dgm:prSet/>
      <dgm:spPr/>
      <dgm:t>
        <a:bodyPr/>
        <a:lstStyle/>
        <a:p>
          <a:endParaRPr lang="es-ES"/>
        </a:p>
      </dgm:t>
    </dgm:pt>
    <dgm:pt modelId="{7CB5B131-AB3C-46E0-B89A-43249C5107B1}" type="sibTrans" cxnId="{D2BF9D0E-A0E0-4B7B-99CA-EADF5861E383}">
      <dgm:prSet/>
      <dgm:spPr/>
      <dgm:t>
        <a:bodyPr/>
        <a:lstStyle/>
        <a:p>
          <a:endParaRPr lang="es-ES"/>
        </a:p>
      </dgm:t>
    </dgm:pt>
    <dgm:pt modelId="{06593B6E-150E-489E-927D-4C1C9E49A249}">
      <dgm:prSet/>
      <dgm:spPr/>
      <dgm:t>
        <a:bodyPr/>
        <a:lstStyle/>
        <a:p>
          <a:pPr rtl="0"/>
          <a:r>
            <a:rPr lang="es-CL" b="1" dirty="0"/>
            <a:t>De carácter taxativo</a:t>
          </a:r>
        </a:p>
      </dgm:t>
    </dgm:pt>
    <dgm:pt modelId="{E7AADA8B-E70F-45DB-93D2-FC4898A9574E}" type="parTrans" cxnId="{DB4B9873-ED0D-4232-BC88-DB3A2032598B}">
      <dgm:prSet/>
      <dgm:spPr/>
      <dgm:t>
        <a:bodyPr/>
        <a:lstStyle/>
        <a:p>
          <a:endParaRPr lang="es-ES"/>
        </a:p>
      </dgm:t>
    </dgm:pt>
    <dgm:pt modelId="{3582888C-B8B4-4EA6-B30B-C940E5EF17B8}" type="sibTrans" cxnId="{DB4B9873-ED0D-4232-BC88-DB3A2032598B}">
      <dgm:prSet/>
      <dgm:spPr/>
      <dgm:t>
        <a:bodyPr/>
        <a:lstStyle/>
        <a:p>
          <a:endParaRPr lang="es-ES"/>
        </a:p>
      </dgm:t>
    </dgm:pt>
    <dgm:pt modelId="{AD229A53-A49C-4EAC-BCF3-9FFC34A42A8D}">
      <dgm:prSet/>
      <dgm:spPr/>
      <dgm:t>
        <a:bodyPr/>
        <a:lstStyle/>
        <a:p>
          <a:r>
            <a:rPr lang="es-CL" b="1" dirty="0"/>
            <a:t> Cualquier falta u omisión resultará en una postulación </a:t>
          </a:r>
          <a:r>
            <a:rPr lang="es-CL" b="1" dirty="0" smtClean="0"/>
            <a:t>inadmisible.</a:t>
          </a:r>
          <a:endParaRPr lang="es-ES" b="1" dirty="0"/>
        </a:p>
      </dgm:t>
    </dgm:pt>
    <dgm:pt modelId="{B9FC372C-B8B5-4907-8CAF-47AF92418B80}" type="parTrans" cxnId="{86964C6D-42B1-4F85-9F30-E648172CF53D}">
      <dgm:prSet/>
      <dgm:spPr/>
      <dgm:t>
        <a:bodyPr/>
        <a:lstStyle/>
        <a:p>
          <a:endParaRPr lang="es-ES"/>
        </a:p>
      </dgm:t>
    </dgm:pt>
    <dgm:pt modelId="{9E359024-1DD0-4FB2-9931-C48811BE9EBE}" type="sibTrans" cxnId="{86964C6D-42B1-4F85-9F30-E648172CF53D}">
      <dgm:prSet/>
      <dgm:spPr/>
      <dgm:t>
        <a:bodyPr/>
        <a:lstStyle/>
        <a:p>
          <a:endParaRPr lang="es-ES"/>
        </a:p>
      </dgm:t>
    </dgm:pt>
    <dgm:pt modelId="{C5DAFF1A-6730-430C-AAC8-08FD366186E2}">
      <dgm:prSet/>
      <dgm:spPr/>
      <dgm:t>
        <a:bodyPr/>
        <a:lstStyle/>
        <a:p>
          <a:r>
            <a:rPr lang="es-CL" b="1" dirty="0"/>
            <a:t>Del mismo modo aquellos que no cumplan las formalidades exigidas se considerarán no presentados.</a:t>
          </a:r>
          <a:endParaRPr lang="es-ES" b="1" dirty="0"/>
        </a:p>
      </dgm:t>
    </dgm:pt>
    <dgm:pt modelId="{D7B11820-7907-46DC-B168-4CCCB290C63A}" type="parTrans" cxnId="{AA83D0F0-10AF-40B0-A838-2BC9EC518038}">
      <dgm:prSet/>
      <dgm:spPr/>
      <dgm:t>
        <a:bodyPr/>
        <a:lstStyle/>
        <a:p>
          <a:endParaRPr lang="es-ES"/>
        </a:p>
      </dgm:t>
    </dgm:pt>
    <dgm:pt modelId="{EBD90C5B-E59F-4256-9D33-42D2B19BF6A6}" type="sibTrans" cxnId="{AA83D0F0-10AF-40B0-A838-2BC9EC518038}">
      <dgm:prSet/>
      <dgm:spPr/>
      <dgm:t>
        <a:bodyPr/>
        <a:lstStyle/>
        <a:p>
          <a:endParaRPr lang="es-ES"/>
        </a:p>
      </dgm:t>
    </dgm:pt>
    <dgm:pt modelId="{0DDE90DA-052E-4310-8AF7-10E48A60115C}" type="pres">
      <dgm:prSet presAssocID="{96A24546-AE2B-4D4F-82B1-70F1BC52CAB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E286FD32-CD2F-4F28-AD7C-AF3D63E5E7DC}" type="pres">
      <dgm:prSet presAssocID="{96A24546-AE2B-4D4F-82B1-70F1BC52CAB2}" presName="diamond" presStyleLbl="bgShp" presStyleIdx="0" presStyleCnt="1"/>
      <dgm:spPr/>
    </dgm:pt>
    <dgm:pt modelId="{FE1E2415-C1D6-4D7D-8110-13FC007BE30D}" type="pres">
      <dgm:prSet presAssocID="{96A24546-AE2B-4D4F-82B1-70F1BC52CAB2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A7AF3D7-A8B1-48CE-B244-7EDBF2FA39FD}" type="pres">
      <dgm:prSet presAssocID="{96A24546-AE2B-4D4F-82B1-70F1BC52CAB2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41BDE83-0740-43DD-A5B1-C035C7A17622}" type="pres">
      <dgm:prSet presAssocID="{96A24546-AE2B-4D4F-82B1-70F1BC52CAB2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7BC065C-A3D0-4DFC-A2B0-38866E24962B}" type="pres">
      <dgm:prSet presAssocID="{96A24546-AE2B-4D4F-82B1-70F1BC52CAB2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86964C6D-42B1-4F85-9F30-E648172CF53D}" srcId="{96A24546-AE2B-4D4F-82B1-70F1BC52CAB2}" destId="{AD229A53-A49C-4EAC-BCF3-9FFC34A42A8D}" srcOrd="2" destOrd="0" parTransId="{B9FC372C-B8B5-4907-8CAF-47AF92418B80}" sibTransId="{9E359024-1DD0-4FB2-9931-C48811BE9EBE}"/>
    <dgm:cxn modelId="{DC7AB3F3-0DB4-4C66-85A0-43CE82CEC82D}" type="presOf" srcId="{C5DAFF1A-6730-430C-AAC8-08FD366186E2}" destId="{97BC065C-A3D0-4DFC-A2B0-38866E24962B}" srcOrd="0" destOrd="0" presId="urn:microsoft.com/office/officeart/2005/8/layout/matrix3"/>
    <dgm:cxn modelId="{DB4B9873-ED0D-4232-BC88-DB3A2032598B}" srcId="{96A24546-AE2B-4D4F-82B1-70F1BC52CAB2}" destId="{06593B6E-150E-489E-927D-4C1C9E49A249}" srcOrd="1" destOrd="0" parTransId="{E7AADA8B-E70F-45DB-93D2-FC4898A9574E}" sibTransId="{3582888C-B8B4-4EA6-B30B-C940E5EF17B8}"/>
    <dgm:cxn modelId="{2C98E1AA-3DFF-4DAD-AF03-5555D7C729B4}" type="presOf" srcId="{06593B6E-150E-489E-927D-4C1C9E49A249}" destId="{EA7AF3D7-A8B1-48CE-B244-7EDBF2FA39FD}" srcOrd="0" destOrd="0" presId="urn:microsoft.com/office/officeart/2005/8/layout/matrix3"/>
    <dgm:cxn modelId="{E67E4E30-69C6-49F5-8D64-CF218D7A8376}" type="presOf" srcId="{EBE6E08C-30ED-431E-BF52-9290C915F90E}" destId="{FE1E2415-C1D6-4D7D-8110-13FC007BE30D}" srcOrd="0" destOrd="0" presId="urn:microsoft.com/office/officeart/2005/8/layout/matrix3"/>
    <dgm:cxn modelId="{AA83D0F0-10AF-40B0-A838-2BC9EC518038}" srcId="{96A24546-AE2B-4D4F-82B1-70F1BC52CAB2}" destId="{C5DAFF1A-6730-430C-AAC8-08FD366186E2}" srcOrd="3" destOrd="0" parTransId="{D7B11820-7907-46DC-B168-4CCCB290C63A}" sibTransId="{EBD90C5B-E59F-4256-9D33-42D2B19BF6A6}"/>
    <dgm:cxn modelId="{889B9E2C-DD24-455C-962A-54DA0847D716}" type="presOf" srcId="{AD229A53-A49C-4EAC-BCF3-9FFC34A42A8D}" destId="{441BDE83-0740-43DD-A5B1-C035C7A17622}" srcOrd="0" destOrd="0" presId="urn:microsoft.com/office/officeart/2005/8/layout/matrix3"/>
    <dgm:cxn modelId="{A2CA8AC6-F33E-4365-95AF-222852D365D4}" type="presOf" srcId="{96A24546-AE2B-4D4F-82B1-70F1BC52CAB2}" destId="{0DDE90DA-052E-4310-8AF7-10E48A60115C}" srcOrd="0" destOrd="0" presId="urn:microsoft.com/office/officeart/2005/8/layout/matrix3"/>
    <dgm:cxn modelId="{D2BF9D0E-A0E0-4B7B-99CA-EADF5861E383}" srcId="{96A24546-AE2B-4D4F-82B1-70F1BC52CAB2}" destId="{EBE6E08C-30ED-431E-BF52-9290C915F90E}" srcOrd="0" destOrd="0" parTransId="{3925ECA1-D057-4C97-B9D6-6316AE32582F}" sibTransId="{7CB5B131-AB3C-46E0-B89A-43249C5107B1}"/>
    <dgm:cxn modelId="{15A8050D-15A4-4AC0-8B9F-9B287741EEB7}" type="presParOf" srcId="{0DDE90DA-052E-4310-8AF7-10E48A60115C}" destId="{E286FD32-CD2F-4F28-AD7C-AF3D63E5E7DC}" srcOrd="0" destOrd="0" presId="urn:microsoft.com/office/officeart/2005/8/layout/matrix3"/>
    <dgm:cxn modelId="{22992F9E-0F7C-430C-9FB0-AD00ECA7482E}" type="presParOf" srcId="{0DDE90DA-052E-4310-8AF7-10E48A60115C}" destId="{FE1E2415-C1D6-4D7D-8110-13FC007BE30D}" srcOrd="1" destOrd="0" presId="urn:microsoft.com/office/officeart/2005/8/layout/matrix3"/>
    <dgm:cxn modelId="{D305213A-9B39-4E79-9981-A80EBD10D60F}" type="presParOf" srcId="{0DDE90DA-052E-4310-8AF7-10E48A60115C}" destId="{EA7AF3D7-A8B1-48CE-B244-7EDBF2FA39FD}" srcOrd="2" destOrd="0" presId="urn:microsoft.com/office/officeart/2005/8/layout/matrix3"/>
    <dgm:cxn modelId="{20F7EDAA-FFF7-4971-94D9-A327BB84035C}" type="presParOf" srcId="{0DDE90DA-052E-4310-8AF7-10E48A60115C}" destId="{441BDE83-0740-43DD-A5B1-C035C7A17622}" srcOrd="3" destOrd="0" presId="urn:microsoft.com/office/officeart/2005/8/layout/matrix3"/>
    <dgm:cxn modelId="{3F500273-C1D4-48BB-A923-F60E1BACF9E3}" type="presParOf" srcId="{0DDE90DA-052E-4310-8AF7-10E48A60115C}" destId="{97BC065C-A3D0-4DFC-A2B0-38866E24962B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E590634-DA85-48F0-8167-25E01202A5FB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6B270EF-F066-43F4-8D21-418D251B398C}">
      <dgm:prSet custT="1"/>
      <dgm:spPr/>
      <dgm:t>
        <a:bodyPr/>
        <a:lstStyle/>
        <a:p>
          <a:pPr rtl="0"/>
          <a:r>
            <a:rPr lang="es-CL" sz="2800" b="1" dirty="0"/>
            <a:t>Línea I </a:t>
          </a:r>
        </a:p>
      </dgm:t>
    </dgm:pt>
    <dgm:pt modelId="{FA668437-F7EB-4DBF-B3E1-530D2060CDBE}" type="parTrans" cxnId="{0AABDFFA-6C69-42D9-9D01-1E96248C999A}">
      <dgm:prSet/>
      <dgm:spPr/>
      <dgm:t>
        <a:bodyPr/>
        <a:lstStyle/>
        <a:p>
          <a:endParaRPr lang="es-ES"/>
        </a:p>
      </dgm:t>
    </dgm:pt>
    <dgm:pt modelId="{C6602B31-C486-4594-A115-085FE32AE9AF}" type="sibTrans" cxnId="{0AABDFFA-6C69-42D9-9D01-1E96248C999A}">
      <dgm:prSet/>
      <dgm:spPr/>
      <dgm:t>
        <a:bodyPr/>
        <a:lstStyle/>
        <a:p>
          <a:endParaRPr lang="es-ES"/>
        </a:p>
      </dgm:t>
    </dgm:pt>
    <dgm:pt modelId="{A606940B-64A9-48D9-B3D2-941DCC0D531B}">
      <dgm:prSet/>
      <dgm:spPr/>
      <dgm:t>
        <a:bodyPr/>
        <a:lstStyle/>
        <a:p>
          <a:pPr rtl="0"/>
          <a:r>
            <a:rPr lang="es-CL" dirty="0" smtClean="0"/>
            <a:t>Copia del PEI</a:t>
          </a:r>
          <a:endParaRPr lang="es-CL" dirty="0"/>
        </a:p>
      </dgm:t>
    </dgm:pt>
    <dgm:pt modelId="{F2FEA1C2-0E2A-4E80-BC68-3492097ECA25}" type="parTrans" cxnId="{4F4BE8C6-2C22-491B-A893-6DF08C4FEB6E}">
      <dgm:prSet/>
      <dgm:spPr/>
      <dgm:t>
        <a:bodyPr/>
        <a:lstStyle/>
        <a:p>
          <a:endParaRPr lang="es-ES"/>
        </a:p>
      </dgm:t>
    </dgm:pt>
    <dgm:pt modelId="{1C304071-7BF6-44B7-8721-07FBA64E50FB}" type="sibTrans" cxnId="{4F4BE8C6-2C22-491B-A893-6DF08C4FEB6E}">
      <dgm:prSet/>
      <dgm:spPr/>
      <dgm:t>
        <a:bodyPr/>
        <a:lstStyle/>
        <a:p>
          <a:endParaRPr lang="es-ES"/>
        </a:p>
      </dgm:t>
    </dgm:pt>
    <dgm:pt modelId="{58925D5D-1495-49E6-B128-0A16536BE340}">
      <dgm:prSet/>
      <dgm:spPr/>
      <dgm:t>
        <a:bodyPr/>
        <a:lstStyle/>
        <a:p>
          <a:pPr rtl="0"/>
          <a:r>
            <a:rPr lang="es-CL" dirty="0"/>
            <a:t>Carta de compromiso </a:t>
          </a:r>
          <a:r>
            <a:rPr lang="es-CL" dirty="0" smtClean="0"/>
            <a:t>Director del establecimiento para la ejecución del proyecto.</a:t>
          </a:r>
          <a:endParaRPr lang="es-CL" dirty="0"/>
        </a:p>
      </dgm:t>
    </dgm:pt>
    <dgm:pt modelId="{935699A2-8F66-4549-A868-4B9ED217753B}" type="parTrans" cxnId="{46A26B8A-5BB1-4323-BB13-264F6A127F55}">
      <dgm:prSet/>
      <dgm:spPr/>
      <dgm:t>
        <a:bodyPr/>
        <a:lstStyle/>
        <a:p>
          <a:endParaRPr lang="es-ES"/>
        </a:p>
      </dgm:t>
    </dgm:pt>
    <dgm:pt modelId="{E618F025-846B-4559-A4D0-D8B4B81434FE}" type="sibTrans" cxnId="{46A26B8A-5BB1-4323-BB13-264F6A127F55}">
      <dgm:prSet/>
      <dgm:spPr/>
      <dgm:t>
        <a:bodyPr/>
        <a:lstStyle/>
        <a:p>
          <a:endParaRPr lang="es-ES"/>
        </a:p>
      </dgm:t>
    </dgm:pt>
    <dgm:pt modelId="{D103D910-55B7-42F6-AEC2-E7DF47A675F0}">
      <dgm:prSet/>
      <dgm:spPr/>
      <dgm:t>
        <a:bodyPr/>
        <a:lstStyle/>
        <a:p>
          <a:pPr rtl="0"/>
          <a:r>
            <a:rPr lang="es-CL" dirty="0"/>
            <a:t>Cotizaciones por bienes y/o servicios necesarios</a:t>
          </a:r>
        </a:p>
      </dgm:t>
    </dgm:pt>
    <dgm:pt modelId="{4387A300-7FF0-492B-8CA1-6A0843252300}" type="parTrans" cxnId="{45D8969A-956B-4FFB-A625-2FA339C5E5D7}">
      <dgm:prSet/>
      <dgm:spPr/>
      <dgm:t>
        <a:bodyPr/>
        <a:lstStyle/>
        <a:p>
          <a:endParaRPr lang="es-ES"/>
        </a:p>
      </dgm:t>
    </dgm:pt>
    <dgm:pt modelId="{47C53E84-D512-4678-80DD-C7844A946B9A}" type="sibTrans" cxnId="{45D8969A-956B-4FFB-A625-2FA339C5E5D7}">
      <dgm:prSet/>
      <dgm:spPr/>
      <dgm:t>
        <a:bodyPr/>
        <a:lstStyle/>
        <a:p>
          <a:endParaRPr lang="es-ES"/>
        </a:p>
      </dgm:t>
    </dgm:pt>
    <dgm:pt modelId="{E56EF01F-A47C-4A89-860D-504BE26C7B5C}">
      <dgm:prSet/>
      <dgm:spPr/>
      <dgm:t>
        <a:bodyPr/>
        <a:lstStyle/>
        <a:p>
          <a:pPr rtl="0"/>
          <a:endParaRPr lang="es-CL" dirty="0"/>
        </a:p>
      </dgm:t>
    </dgm:pt>
    <dgm:pt modelId="{16BD742A-27A0-484B-87DD-2CD22A9C91F4}" type="sibTrans" cxnId="{E43EE36A-390B-45D0-952F-348882F1C23D}">
      <dgm:prSet/>
      <dgm:spPr/>
      <dgm:t>
        <a:bodyPr/>
        <a:lstStyle/>
        <a:p>
          <a:endParaRPr lang="es-ES"/>
        </a:p>
      </dgm:t>
    </dgm:pt>
    <dgm:pt modelId="{8F594685-A9C2-4196-9846-F11F5EA9215C}" type="parTrans" cxnId="{E43EE36A-390B-45D0-952F-348882F1C23D}">
      <dgm:prSet/>
      <dgm:spPr/>
      <dgm:t>
        <a:bodyPr/>
        <a:lstStyle/>
        <a:p>
          <a:endParaRPr lang="es-ES"/>
        </a:p>
      </dgm:t>
    </dgm:pt>
    <dgm:pt modelId="{01D3BAA4-4EB3-43B3-8BD8-AD8F12B8192A}" type="pres">
      <dgm:prSet presAssocID="{4E590634-DA85-48F0-8167-25E01202A5F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E3CECF76-4B93-42F9-B9A9-004DE11F457A}" type="pres">
      <dgm:prSet presAssocID="{4E590634-DA85-48F0-8167-25E01202A5FB}" presName="arrow" presStyleLbl="bgShp" presStyleIdx="0" presStyleCnt="1"/>
      <dgm:spPr/>
    </dgm:pt>
    <dgm:pt modelId="{FE5376D4-4743-49E4-B2D6-60A5FBD58523}" type="pres">
      <dgm:prSet presAssocID="{4E590634-DA85-48F0-8167-25E01202A5FB}" presName="points" presStyleCnt="0"/>
      <dgm:spPr/>
    </dgm:pt>
    <dgm:pt modelId="{F38BE0A2-9614-4569-B642-1FC5571E9C82}" type="pres">
      <dgm:prSet presAssocID="{76B270EF-F066-43F4-8D21-418D251B398C}" presName="compositeA" presStyleCnt="0"/>
      <dgm:spPr/>
    </dgm:pt>
    <dgm:pt modelId="{420E90F9-5BD5-45D1-9D3F-32FE852D0685}" type="pres">
      <dgm:prSet presAssocID="{76B270EF-F066-43F4-8D21-418D251B398C}" presName="text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05A8F6C-940F-411F-8BAF-FF3E76B48FB0}" type="pres">
      <dgm:prSet presAssocID="{76B270EF-F066-43F4-8D21-418D251B398C}" presName="circleA" presStyleLbl="node1" presStyleIdx="0" presStyleCnt="5"/>
      <dgm:spPr/>
    </dgm:pt>
    <dgm:pt modelId="{8D47FAF6-F122-4141-BF27-F2C49E63E1B5}" type="pres">
      <dgm:prSet presAssocID="{76B270EF-F066-43F4-8D21-418D251B398C}" presName="spaceA" presStyleCnt="0"/>
      <dgm:spPr/>
    </dgm:pt>
    <dgm:pt modelId="{74302082-922C-4F6F-89B9-B3513F6BD58B}" type="pres">
      <dgm:prSet presAssocID="{C6602B31-C486-4594-A115-085FE32AE9AF}" presName="space" presStyleCnt="0"/>
      <dgm:spPr/>
    </dgm:pt>
    <dgm:pt modelId="{1282CA87-4970-4482-BADD-B4844E2F7DBC}" type="pres">
      <dgm:prSet presAssocID="{E56EF01F-A47C-4A89-860D-504BE26C7B5C}" presName="compositeB" presStyleCnt="0"/>
      <dgm:spPr/>
    </dgm:pt>
    <dgm:pt modelId="{D35076BD-2E35-4175-9E82-EFE43928146A}" type="pres">
      <dgm:prSet presAssocID="{E56EF01F-A47C-4A89-860D-504BE26C7B5C}" presName="text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B9A779C-A429-4C70-B0D8-06656E6AE665}" type="pres">
      <dgm:prSet presAssocID="{E56EF01F-A47C-4A89-860D-504BE26C7B5C}" presName="circleB" presStyleLbl="node1" presStyleIdx="1" presStyleCnt="5"/>
      <dgm:spPr/>
    </dgm:pt>
    <dgm:pt modelId="{04057234-206E-488D-A2E7-B61E5DDDC760}" type="pres">
      <dgm:prSet presAssocID="{E56EF01F-A47C-4A89-860D-504BE26C7B5C}" presName="spaceB" presStyleCnt="0"/>
      <dgm:spPr/>
    </dgm:pt>
    <dgm:pt modelId="{92060EED-2145-4242-A4D8-AEB654DF4F49}" type="pres">
      <dgm:prSet presAssocID="{16BD742A-27A0-484B-87DD-2CD22A9C91F4}" presName="space" presStyleCnt="0"/>
      <dgm:spPr/>
    </dgm:pt>
    <dgm:pt modelId="{2B915D43-B3F8-4109-831B-1DC8492084F7}" type="pres">
      <dgm:prSet presAssocID="{A606940B-64A9-48D9-B3D2-941DCC0D531B}" presName="compositeA" presStyleCnt="0"/>
      <dgm:spPr/>
    </dgm:pt>
    <dgm:pt modelId="{C1414244-DC39-431D-9AEA-9997979270ED}" type="pres">
      <dgm:prSet presAssocID="{A606940B-64A9-48D9-B3D2-941DCC0D531B}" presName="textA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5B8185F-8DE8-49F2-89BC-E9AE0A31020F}" type="pres">
      <dgm:prSet presAssocID="{A606940B-64A9-48D9-B3D2-941DCC0D531B}" presName="circleA" presStyleLbl="node1" presStyleIdx="2" presStyleCnt="5"/>
      <dgm:spPr/>
    </dgm:pt>
    <dgm:pt modelId="{3846E3D7-FC12-467C-A4D3-D7F32F4AEB97}" type="pres">
      <dgm:prSet presAssocID="{A606940B-64A9-48D9-B3D2-941DCC0D531B}" presName="spaceA" presStyleCnt="0"/>
      <dgm:spPr/>
    </dgm:pt>
    <dgm:pt modelId="{4D0D942A-983C-4352-BF23-4944D3D5E5DC}" type="pres">
      <dgm:prSet presAssocID="{1C304071-7BF6-44B7-8721-07FBA64E50FB}" presName="space" presStyleCnt="0"/>
      <dgm:spPr/>
    </dgm:pt>
    <dgm:pt modelId="{317FD6DB-A3F1-4C3A-9BE1-6FDF192444AE}" type="pres">
      <dgm:prSet presAssocID="{58925D5D-1495-49E6-B128-0A16536BE340}" presName="compositeB" presStyleCnt="0"/>
      <dgm:spPr/>
    </dgm:pt>
    <dgm:pt modelId="{BF240B45-96B1-4C61-9EE5-751DE0D66CBE}" type="pres">
      <dgm:prSet presAssocID="{58925D5D-1495-49E6-B128-0A16536BE340}" presName="textB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047A4C1-C6E2-4643-B70E-960C458EEFC1}" type="pres">
      <dgm:prSet presAssocID="{58925D5D-1495-49E6-B128-0A16536BE340}" presName="circleB" presStyleLbl="node1" presStyleIdx="3" presStyleCnt="5"/>
      <dgm:spPr/>
    </dgm:pt>
    <dgm:pt modelId="{18DAD276-D66B-42A2-964B-B21E1DC3CE91}" type="pres">
      <dgm:prSet presAssocID="{58925D5D-1495-49E6-B128-0A16536BE340}" presName="spaceB" presStyleCnt="0"/>
      <dgm:spPr/>
    </dgm:pt>
    <dgm:pt modelId="{1D0F852E-60AC-4734-A38E-61FCACA7754E}" type="pres">
      <dgm:prSet presAssocID="{E618F025-846B-4559-A4D0-D8B4B81434FE}" presName="space" presStyleCnt="0"/>
      <dgm:spPr/>
    </dgm:pt>
    <dgm:pt modelId="{002E0F9C-FE7F-46EE-8A3C-492F7679BCAB}" type="pres">
      <dgm:prSet presAssocID="{D103D910-55B7-42F6-AEC2-E7DF47A675F0}" presName="compositeA" presStyleCnt="0"/>
      <dgm:spPr/>
    </dgm:pt>
    <dgm:pt modelId="{75A8FF1E-50CD-4067-A0FA-AB1ACBFF6A5E}" type="pres">
      <dgm:prSet presAssocID="{D103D910-55B7-42F6-AEC2-E7DF47A675F0}" presName="textA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2B037D0-D0DB-4A44-BA7A-82DA8AC546CB}" type="pres">
      <dgm:prSet presAssocID="{D103D910-55B7-42F6-AEC2-E7DF47A675F0}" presName="circleA" presStyleLbl="node1" presStyleIdx="4" presStyleCnt="5"/>
      <dgm:spPr/>
    </dgm:pt>
    <dgm:pt modelId="{8900003A-A4E1-4F67-9DFF-408792170C06}" type="pres">
      <dgm:prSet presAssocID="{D103D910-55B7-42F6-AEC2-E7DF47A675F0}" presName="spaceA" presStyleCnt="0"/>
      <dgm:spPr/>
    </dgm:pt>
  </dgm:ptLst>
  <dgm:cxnLst>
    <dgm:cxn modelId="{4F4BE8C6-2C22-491B-A893-6DF08C4FEB6E}" srcId="{4E590634-DA85-48F0-8167-25E01202A5FB}" destId="{A606940B-64A9-48D9-B3D2-941DCC0D531B}" srcOrd="2" destOrd="0" parTransId="{F2FEA1C2-0E2A-4E80-BC68-3492097ECA25}" sibTransId="{1C304071-7BF6-44B7-8721-07FBA64E50FB}"/>
    <dgm:cxn modelId="{A7D95F13-C14B-4AAF-A178-487CB6F69ABA}" type="presOf" srcId="{A606940B-64A9-48D9-B3D2-941DCC0D531B}" destId="{C1414244-DC39-431D-9AEA-9997979270ED}" srcOrd="0" destOrd="0" presId="urn:microsoft.com/office/officeart/2005/8/layout/hProcess11"/>
    <dgm:cxn modelId="{E43EE36A-390B-45D0-952F-348882F1C23D}" srcId="{4E590634-DA85-48F0-8167-25E01202A5FB}" destId="{E56EF01F-A47C-4A89-860D-504BE26C7B5C}" srcOrd="1" destOrd="0" parTransId="{8F594685-A9C2-4196-9846-F11F5EA9215C}" sibTransId="{16BD742A-27A0-484B-87DD-2CD22A9C91F4}"/>
    <dgm:cxn modelId="{46A26B8A-5BB1-4323-BB13-264F6A127F55}" srcId="{4E590634-DA85-48F0-8167-25E01202A5FB}" destId="{58925D5D-1495-49E6-B128-0A16536BE340}" srcOrd="3" destOrd="0" parTransId="{935699A2-8F66-4549-A868-4B9ED217753B}" sibTransId="{E618F025-846B-4559-A4D0-D8B4B81434FE}"/>
    <dgm:cxn modelId="{91ABEFEC-D640-4279-A1E3-E64526F47691}" type="presOf" srcId="{58925D5D-1495-49E6-B128-0A16536BE340}" destId="{BF240B45-96B1-4C61-9EE5-751DE0D66CBE}" srcOrd="0" destOrd="0" presId="urn:microsoft.com/office/officeart/2005/8/layout/hProcess11"/>
    <dgm:cxn modelId="{7BF0F83F-055D-4F3C-B34A-ABBE5A6DD1E7}" type="presOf" srcId="{E56EF01F-A47C-4A89-860D-504BE26C7B5C}" destId="{D35076BD-2E35-4175-9E82-EFE43928146A}" srcOrd="0" destOrd="0" presId="urn:microsoft.com/office/officeart/2005/8/layout/hProcess11"/>
    <dgm:cxn modelId="{0AABDFFA-6C69-42D9-9D01-1E96248C999A}" srcId="{4E590634-DA85-48F0-8167-25E01202A5FB}" destId="{76B270EF-F066-43F4-8D21-418D251B398C}" srcOrd="0" destOrd="0" parTransId="{FA668437-F7EB-4DBF-B3E1-530D2060CDBE}" sibTransId="{C6602B31-C486-4594-A115-085FE32AE9AF}"/>
    <dgm:cxn modelId="{4298DFB1-EDBB-4DD9-A00B-58C60EF65523}" type="presOf" srcId="{76B270EF-F066-43F4-8D21-418D251B398C}" destId="{420E90F9-5BD5-45D1-9D3F-32FE852D0685}" srcOrd="0" destOrd="0" presId="urn:microsoft.com/office/officeart/2005/8/layout/hProcess11"/>
    <dgm:cxn modelId="{E2C79E47-69D5-4B6C-90C9-5300EA62DB9F}" type="presOf" srcId="{D103D910-55B7-42F6-AEC2-E7DF47A675F0}" destId="{75A8FF1E-50CD-4067-A0FA-AB1ACBFF6A5E}" srcOrd="0" destOrd="0" presId="urn:microsoft.com/office/officeart/2005/8/layout/hProcess11"/>
    <dgm:cxn modelId="{45D8969A-956B-4FFB-A625-2FA339C5E5D7}" srcId="{4E590634-DA85-48F0-8167-25E01202A5FB}" destId="{D103D910-55B7-42F6-AEC2-E7DF47A675F0}" srcOrd="4" destOrd="0" parTransId="{4387A300-7FF0-492B-8CA1-6A0843252300}" sibTransId="{47C53E84-D512-4678-80DD-C7844A946B9A}"/>
    <dgm:cxn modelId="{2C959E46-261E-4682-A4DD-4F5950F601BC}" type="presOf" srcId="{4E590634-DA85-48F0-8167-25E01202A5FB}" destId="{01D3BAA4-4EB3-43B3-8BD8-AD8F12B8192A}" srcOrd="0" destOrd="0" presId="urn:microsoft.com/office/officeart/2005/8/layout/hProcess11"/>
    <dgm:cxn modelId="{618A1B70-D0F5-436A-B4F6-245A366C67D9}" type="presParOf" srcId="{01D3BAA4-4EB3-43B3-8BD8-AD8F12B8192A}" destId="{E3CECF76-4B93-42F9-B9A9-004DE11F457A}" srcOrd="0" destOrd="0" presId="urn:microsoft.com/office/officeart/2005/8/layout/hProcess11"/>
    <dgm:cxn modelId="{8D6B3EEF-121A-405E-B6D1-64E5AA33C617}" type="presParOf" srcId="{01D3BAA4-4EB3-43B3-8BD8-AD8F12B8192A}" destId="{FE5376D4-4743-49E4-B2D6-60A5FBD58523}" srcOrd="1" destOrd="0" presId="urn:microsoft.com/office/officeart/2005/8/layout/hProcess11"/>
    <dgm:cxn modelId="{516A5B93-47C8-4BFB-9D12-26211F8E6AE5}" type="presParOf" srcId="{FE5376D4-4743-49E4-B2D6-60A5FBD58523}" destId="{F38BE0A2-9614-4569-B642-1FC5571E9C82}" srcOrd="0" destOrd="0" presId="urn:microsoft.com/office/officeart/2005/8/layout/hProcess11"/>
    <dgm:cxn modelId="{9642F0C7-DF09-4DE6-8E5A-17CF13EA33FF}" type="presParOf" srcId="{F38BE0A2-9614-4569-B642-1FC5571E9C82}" destId="{420E90F9-5BD5-45D1-9D3F-32FE852D0685}" srcOrd="0" destOrd="0" presId="urn:microsoft.com/office/officeart/2005/8/layout/hProcess11"/>
    <dgm:cxn modelId="{2DE9C2E1-889D-4978-A5D3-C697BFB4D32E}" type="presParOf" srcId="{F38BE0A2-9614-4569-B642-1FC5571E9C82}" destId="{C05A8F6C-940F-411F-8BAF-FF3E76B48FB0}" srcOrd="1" destOrd="0" presId="urn:microsoft.com/office/officeart/2005/8/layout/hProcess11"/>
    <dgm:cxn modelId="{898AEF2C-72F6-47DA-9150-F54243B3A5AD}" type="presParOf" srcId="{F38BE0A2-9614-4569-B642-1FC5571E9C82}" destId="{8D47FAF6-F122-4141-BF27-F2C49E63E1B5}" srcOrd="2" destOrd="0" presId="urn:microsoft.com/office/officeart/2005/8/layout/hProcess11"/>
    <dgm:cxn modelId="{7C116ACD-F4F0-46EF-B3AD-FAA27F2807EB}" type="presParOf" srcId="{FE5376D4-4743-49E4-B2D6-60A5FBD58523}" destId="{74302082-922C-4F6F-89B9-B3513F6BD58B}" srcOrd="1" destOrd="0" presId="urn:microsoft.com/office/officeart/2005/8/layout/hProcess11"/>
    <dgm:cxn modelId="{382B6A05-D58D-4115-987F-D8EEDAFC6309}" type="presParOf" srcId="{FE5376D4-4743-49E4-B2D6-60A5FBD58523}" destId="{1282CA87-4970-4482-BADD-B4844E2F7DBC}" srcOrd="2" destOrd="0" presId="urn:microsoft.com/office/officeart/2005/8/layout/hProcess11"/>
    <dgm:cxn modelId="{F790605C-7931-4C9C-8C96-F60EF147D52B}" type="presParOf" srcId="{1282CA87-4970-4482-BADD-B4844E2F7DBC}" destId="{D35076BD-2E35-4175-9E82-EFE43928146A}" srcOrd="0" destOrd="0" presId="urn:microsoft.com/office/officeart/2005/8/layout/hProcess11"/>
    <dgm:cxn modelId="{1FA5BAEA-8498-4B8B-ACE9-CF7FB1164D1E}" type="presParOf" srcId="{1282CA87-4970-4482-BADD-B4844E2F7DBC}" destId="{3B9A779C-A429-4C70-B0D8-06656E6AE665}" srcOrd="1" destOrd="0" presId="urn:microsoft.com/office/officeart/2005/8/layout/hProcess11"/>
    <dgm:cxn modelId="{AB51E66D-83F6-48F3-BB3A-42B4F0787A47}" type="presParOf" srcId="{1282CA87-4970-4482-BADD-B4844E2F7DBC}" destId="{04057234-206E-488D-A2E7-B61E5DDDC760}" srcOrd="2" destOrd="0" presId="urn:microsoft.com/office/officeart/2005/8/layout/hProcess11"/>
    <dgm:cxn modelId="{F5D11D4C-18A1-4C5F-BC7E-8923A5C43AD7}" type="presParOf" srcId="{FE5376D4-4743-49E4-B2D6-60A5FBD58523}" destId="{92060EED-2145-4242-A4D8-AEB654DF4F49}" srcOrd="3" destOrd="0" presId="urn:microsoft.com/office/officeart/2005/8/layout/hProcess11"/>
    <dgm:cxn modelId="{9A2BA7B4-DF9A-4F32-AF86-DBA6747C435A}" type="presParOf" srcId="{FE5376D4-4743-49E4-B2D6-60A5FBD58523}" destId="{2B915D43-B3F8-4109-831B-1DC8492084F7}" srcOrd="4" destOrd="0" presId="urn:microsoft.com/office/officeart/2005/8/layout/hProcess11"/>
    <dgm:cxn modelId="{F0D090F3-21EC-4CE5-A6F6-15980CFE8DC8}" type="presParOf" srcId="{2B915D43-B3F8-4109-831B-1DC8492084F7}" destId="{C1414244-DC39-431D-9AEA-9997979270ED}" srcOrd="0" destOrd="0" presId="urn:microsoft.com/office/officeart/2005/8/layout/hProcess11"/>
    <dgm:cxn modelId="{85D4BB75-8D9B-42FD-A8FB-1A712D31700A}" type="presParOf" srcId="{2B915D43-B3F8-4109-831B-1DC8492084F7}" destId="{05B8185F-8DE8-49F2-89BC-E9AE0A31020F}" srcOrd="1" destOrd="0" presId="urn:microsoft.com/office/officeart/2005/8/layout/hProcess11"/>
    <dgm:cxn modelId="{06BA2C98-C520-4331-8E3F-CF59622D59CA}" type="presParOf" srcId="{2B915D43-B3F8-4109-831B-1DC8492084F7}" destId="{3846E3D7-FC12-467C-A4D3-D7F32F4AEB97}" srcOrd="2" destOrd="0" presId="urn:microsoft.com/office/officeart/2005/8/layout/hProcess11"/>
    <dgm:cxn modelId="{3D5CD9AA-323E-48F3-A81A-77EBD9674671}" type="presParOf" srcId="{FE5376D4-4743-49E4-B2D6-60A5FBD58523}" destId="{4D0D942A-983C-4352-BF23-4944D3D5E5DC}" srcOrd="5" destOrd="0" presId="urn:microsoft.com/office/officeart/2005/8/layout/hProcess11"/>
    <dgm:cxn modelId="{889519AE-27AB-4B4E-A81B-B245DAE58813}" type="presParOf" srcId="{FE5376D4-4743-49E4-B2D6-60A5FBD58523}" destId="{317FD6DB-A3F1-4C3A-9BE1-6FDF192444AE}" srcOrd="6" destOrd="0" presId="urn:microsoft.com/office/officeart/2005/8/layout/hProcess11"/>
    <dgm:cxn modelId="{CB2CC892-5056-4DFC-9D54-43AF05979618}" type="presParOf" srcId="{317FD6DB-A3F1-4C3A-9BE1-6FDF192444AE}" destId="{BF240B45-96B1-4C61-9EE5-751DE0D66CBE}" srcOrd="0" destOrd="0" presId="urn:microsoft.com/office/officeart/2005/8/layout/hProcess11"/>
    <dgm:cxn modelId="{82D8A8A4-84C5-4F25-AD3E-0F4E5E15E049}" type="presParOf" srcId="{317FD6DB-A3F1-4C3A-9BE1-6FDF192444AE}" destId="{6047A4C1-C6E2-4643-B70E-960C458EEFC1}" srcOrd="1" destOrd="0" presId="urn:microsoft.com/office/officeart/2005/8/layout/hProcess11"/>
    <dgm:cxn modelId="{F1BD3EA1-B66C-4FBA-AEEC-5155425A8672}" type="presParOf" srcId="{317FD6DB-A3F1-4C3A-9BE1-6FDF192444AE}" destId="{18DAD276-D66B-42A2-964B-B21E1DC3CE91}" srcOrd="2" destOrd="0" presId="urn:microsoft.com/office/officeart/2005/8/layout/hProcess11"/>
    <dgm:cxn modelId="{0DAC0BE6-B2B7-403B-967D-CCD9EC58DD9E}" type="presParOf" srcId="{FE5376D4-4743-49E4-B2D6-60A5FBD58523}" destId="{1D0F852E-60AC-4734-A38E-61FCACA7754E}" srcOrd="7" destOrd="0" presId="urn:microsoft.com/office/officeart/2005/8/layout/hProcess11"/>
    <dgm:cxn modelId="{0E4ABA6D-131A-484C-B9B9-9C65C01B541F}" type="presParOf" srcId="{FE5376D4-4743-49E4-B2D6-60A5FBD58523}" destId="{002E0F9C-FE7F-46EE-8A3C-492F7679BCAB}" srcOrd="8" destOrd="0" presId="urn:microsoft.com/office/officeart/2005/8/layout/hProcess11"/>
    <dgm:cxn modelId="{56EB7E75-35FC-4A6D-8B2B-E35761B03DCC}" type="presParOf" srcId="{002E0F9C-FE7F-46EE-8A3C-492F7679BCAB}" destId="{75A8FF1E-50CD-4067-A0FA-AB1ACBFF6A5E}" srcOrd="0" destOrd="0" presId="urn:microsoft.com/office/officeart/2005/8/layout/hProcess11"/>
    <dgm:cxn modelId="{5333087C-4C3F-44D6-8107-8E6C199A06B1}" type="presParOf" srcId="{002E0F9C-FE7F-46EE-8A3C-492F7679BCAB}" destId="{A2B037D0-D0DB-4A44-BA7A-82DA8AC546CB}" srcOrd="1" destOrd="0" presId="urn:microsoft.com/office/officeart/2005/8/layout/hProcess11"/>
    <dgm:cxn modelId="{C36E4DC7-5349-4FD4-B6AA-77C7C5A01D37}" type="presParOf" srcId="{002E0F9C-FE7F-46EE-8A3C-492F7679BCAB}" destId="{8900003A-A4E1-4F67-9DFF-408792170C0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91CA54D-894B-434E-B90B-534F35A4BB78}" type="doc">
      <dgm:prSet loTypeId="urn:microsoft.com/office/officeart/2005/8/layout/hProcess1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4C6D455A-D2D2-4094-9325-B8C9AE1B1FD7}">
      <dgm:prSet/>
      <dgm:spPr/>
      <dgm:t>
        <a:bodyPr/>
        <a:lstStyle/>
        <a:p>
          <a:pPr rtl="0"/>
          <a:endParaRPr lang="es-CL" dirty="0"/>
        </a:p>
      </dgm:t>
    </dgm:pt>
    <dgm:pt modelId="{A2FBBCDB-7B68-49F5-905F-BBADDDC44ACA}" type="parTrans" cxnId="{ABBE82F0-4081-4B18-B687-8DBCFD9E9D7E}">
      <dgm:prSet/>
      <dgm:spPr/>
      <dgm:t>
        <a:bodyPr/>
        <a:lstStyle/>
        <a:p>
          <a:endParaRPr lang="es-ES"/>
        </a:p>
      </dgm:t>
    </dgm:pt>
    <dgm:pt modelId="{CBE63E0A-210B-4D03-8678-D69FC9D2FB67}" type="sibTrans" cxnId="{ABBE82F0-4081-4B18-B687-8DBCFD9E9D7E}">
      <dgm:prSet/>
      <dgm:spPr/>
      <dgm:t>
        <a:bodyPr/>
        <a:lstStyle/>
        <a:p>
          <a:endParaRPr lang="es-ES"/>
        </a:p>
      </dgm:t>
    </dgm:pt>
    <dgm:pt modelId="{69021B13-B941-400E-A4CA-7321D4274D5F}">
      <dgm:prSet/>
      <dgm:spPr/>
      <dgm:t>
        <a:bodyPr/>
        <a:lstStyle/>
        <a:p>
          <a:pPr rtl="0"/>
          <a:r>
            <a:rPr lang="es-CL" dirty="0"/>
            <a:t>Carta de compromiso </a:t>
          </a:r>
          <a:r>
            <a:rPr lang="es-CL" dirty="0" smtClean="0"/>
            <a:t>Director del establecimiento para la ejecución del proyecto</a:t>
          </a:r>
          <a:endParaRPr lang="es-CL" dirty="0"/>
        </a:p>
      </dgm:t>
    </dgm:pt>
    <dgm:pt modelId="{CDD78F71-49A4-46B6-9560-C6EEFB8B9D36}" type="parTrans" cxnId="{3ACC014B-4A99-4E91-B97D-5B7493592270}">
      <dgm:prSet/>
      <dgm:spPr/>
      <dgm:t>
        <a:bodyPr/>
        <a:lstStyle/>
        <a:p>
          <a:endParaRPr lang="es-ES"/>
        </a:p>
      </dgm:t>
    </dgm:pt>
    <dgm:pt modelId="{6FEFF490-CFC7-4BAA-A8A0-6B3482C048BF}" type="sibTrans" cxnId="{3ACC014B-4A99-4E91-B97D-5B7493592270}">
      <dgm:prSet/>
      <dgm:spPr/>
      <dgm:t>
        <a:bodyPr/>
        <a:lstStyle/>
        <a:p>
          <a:endParaRPr lang="es-ES"/>
        </a:p>
      </dgm:t>
    </dgm:pt>
    <dgm:pt modelId="{408C6F10-B7B6-44E2-AFA0-87A819718BAC}">
      <dgm:prSet/>
      <dgm:spPr/>
      <dgm:t>
        <a:bodyPr/>
        <a:lstStyle/>
        <a:p>
          <a:pPr rtl="0"/>
          <a:r>
            <a:rPr lang="es-CL" dirty="0"/>
            <a:t>Cotizaciones por bienes y/o servicios necesarios</a:t>
          </a:r>
        </a:p>
      </dgm:t>
    </dgm:pt>
    <dgm:pt modelId="{B1ED98E8-7A57-4C5B-A985-BED009E717D4}" type="parTrans" cxnId="{3CC7FF62-E3E3-466C-8182-6AE64E2C1190}">
      <dgm:prSet/>
      <dgm:spPr/>
      <dgm:t>
        <a:bodyPr/>
        <a:lstStyle/>
        <a:p>
          <a:endParaRPr lang="es-ES"/>
        </a:p>
      </dgm:t>
    </dgm:pt>
    <dgm:pt modelId="{B5C40309-E110-49B4-BC49-F81DE325C7FA}" type="sibTrans" cxnId="{3CC7FF62-E3E3-466C-8182-6AE64E2C1190}">
      <dgm:prSet/>
      <dgm:spPr/>
      <dgm:t>
        <a:bodyPr/>
        <a:lstStyle/>
        <a:p>
          <a:endParaRPr lang="es-ES"/>
        </a:p>
      </dgm:t>
    </dgm:pt>
    <dgm:pt modelId="{96A6DC51-33F0-4114-B799-9F1490FCD27C}">
      <dgm:prSet custT="1"/>
      <dgm:spPr/>
      <dgm:t>
        <a:bodyPr/>
        <a:lstStyle/>
        <a:p>
          <a:pPr rtl="0"/>
          <a:r>
            <a:rPr lang="es-CL" sz="2800" b="1" dirty="0"/>
            <a:t>Línea II</a:t>
          </a:r>
        </a:p>
      </dgm:t>
    </dgm:pt>
    <dgm:pt modelId="{D16002E0-C47D-43CD-9370-DF3721A4AD24}" type="sibTrans" cxnId="{CA0A1707-F19F-43F5-B6FC-AAEF4DFB788E}">
      <dgm:prSet/>
      <dgm:spPr/>
      <dgm:t>
        <a:bodyPr/>
        <a:lstStyle/>
        <a:p>
          <a:endParaRPr lang="es-ES"/>
        </a:p>
      </dgm:t>
    </dgm:pt>
    <dgm:pt modelId="{1FE314D2-AF6C-43DF-A560-A80F3F23BCC2}" type="parTrans" cxnId="{CA0A1707-F19F-43F5-B6FC-AAEF4DFB788E}">
      <dgm:prSet/>
      <dgm:spPr/>
      <dgm:t>
        <a:bodyPr/>
        <a:lstStyle/>
        <a:p>
          <a:endParaRPr lang="es-ES"/>
        </a:p>
      </dgm:t>
    </dgm:pt>
    <dgm:pt modelId="{34C1DE7B-0596-46E2-9E8A-7E73336673CA}">
      <dgm:prSet/>
      <dgm:spPr/>
      <dgm:t>
        <a:bodyPr/>
        <a:lstStyle/>
        <a:p>
          <a:pPr rtl="0"/>
          <a:r>
            <a:rPr lang="es-CL" dirty="0" smtClean="0"/>
            <a:t>Copia del PEI</a:t>
          </a:r>
          <a:endParaRPr lang="es-CL" dirty="0"/>
        </a:p>
      </dgm:t>
    </dgm:pt>
    <dgm:pt modelId="{052A85FD-F49E-48DF-A9CB-E6ECCF0E2372}" type="sibTrans" cxnId="{D37F28EE-E7CC-4EEA-8EF7-E5D111306243}">
      <dgm:prSet/>
      <dgm:spPr/>
      <dgm:t>
        <a:bodyPr/>
        <a:lstStyle/>
        <a:p>
          <a:endParaRPr lang="es-ES"/>
        </a:p>
      </dgm:t>
    </dgm:pt>
    <dgm:pt modelId="{AED271C5-D188-4EE7-99F9-73491FD5E45E}" type="parTrans" cxnId="{D37F28EE-E7CC-4EEA-8EF7-E5D111306243}">
      <dgm:prSet/>
      <dgm:spPr/>
      <dgm:t>
        <a:bodyPr/>
        <a:lstStyle/>
        <a:p>
          <a:endParaRPr lang="es-ES"/>
        </a:p>
      </dgm:t>
    </dgm:pt>
    <dgm:pt modelId="{DA4F4514-CD73-47D3-9592-D57C95072193}" type="pres">
      <dgm:prSet presAssocID="{E91CA54D-894B-434E-B90B-534F35A4BB7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F38EC86F-1384-4A6D-8849-16F2B084AF33}" type="pres">
      <dgm:prSet presAssocID="{E91CA54D-894B-434E-B90B-534F35A4BB78}" presName="arrow" presStyleLbl="bgShp" presStyleIdx="0" presStyleCnt="1"/>
      <dgm:spPr/>
    </dgm:pt>
    <dgm:pt modelId="{D9D35D41-D88F-4A86-8116-601687B97885}" type="pres">
      <dgm:prSet presAssocID="{E91CA54D-894B-434E-B90B-534F35A4BB78}" presName="points" presStyleCnt="0"/>
      <dgm:spPr/>
    </dgm:pt>
    <dgm:pt modelId="{6E6A2885-9000-4AEA-8154-3CB09F4743AA}" type="pres">
      <dgm:prSet presAssocID="{96A6DC51-33F0-4114-B799-9F1490FCD27C}" presName="compositeA" presStyleCnt="0"/>
      <dgm:spPr/>
    </dgm:pt>
    <dgm:pt modelId="{659E0263-FDF2-4C94-BF15-1CC4EFE7AA87}" type="pres">
      <dgm:prSet presAssocID="{96A6DC51-33F0-4114-B799-9F1490FCD27C}" presName="text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FF59F14-C452-46A6-A416-C4B20C64E419}" type="pres">
      <dgm:prSet presAssocID="{96A6DC51-33F0-4114-B799-9F1490FCD27C}" presName="circleA" presStyleLbl="node1" presStyleIdx="0" presStyleCnt="5"/>
      <dgm:spPr/>
    </dgm:pt>
    <dgm:pt modelId="{C4C766E6-7FD5-43AC-83C4-57410560962E}" type="pres">
      <dgm:prSet presAssocID="{96A6DC51-33F0-4114-B799-9F1490FCD27C}" presName="spaceA" presStyleCnt="0"/>
      <dgm:spPr/>
    </dgm:pt>
    <dgm:pt modelId="{71433172-CE98-4BD9-BC61-409D2C1FCDA9}" type="pres">
      <dgm:prSet presAssocID="{D16002E0-C47D-43CD-9370-DF3721A4AD24}" presName="space" presStyleCnt="0"/>
      <dgm:spPr/>
    </dgm:pt>
    <dgm:pt modelId="{79DCA699-CA33-4220-ABDF-EC0953D683C5}" type="pres">
      <dgm:prSet presAssocID="{4C6D455A-D2D2-4094-9325-B8C9AE1B1FD7}" presName="compositeB" presStyleCnt="0"/>
      <dgm:spPr/>
    </dgm:pt>
    <dgm:pt modelId="{25E2A0F7-B24C-4FE1-863A-DA21E1CF01D7}" type="pres">
      <dgm:prSet presAssocID="{4C6D455A-D2D2-4094-9325-B8C9AE1B1FD7}" presName="text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E9269AB-69D1-470F-8C60-CC414B38B29D}" type="pres">
      <dgm:prSet presAssocID="{4C6D455A-D2D2-4094-9325-B8C9AE1B1FD7}" presName="circleB" presStyleLbl="node1" presStyleIdx="1" presStyleCnt="5"/>
      <dgm:spPr/>
    </dgm:pt>
    <dgm:pt modelId="{31767B57-5909-4161-B0D1-0BD74C1E3292}" type="pres">
      <dgm:prSet presAssocID="{4C6D455A-D2D2-4094-9325-B8C9AE1B1FD7}" presName="spaceB" presStyleCnt="0"/>
      <dgm:spPr/>
    </dgm:pt>
    <dgm:pt modelId="{20420BAF-EF73-40B6-8D8B-9FB09A150D5D}" type="pres">
      <dgm:prSet presAssocID="{CBE63E0A-210B-4D03-8678-D69FC9D2FB67}" presName="space" presStyleCnt="0"/>
      <dgm:spPr/>
    </dgm:pt>
    <dgm:pt modelId="{5C5EF989-AC22-4163-B8EC-90B160E5282C}" type="pres">
      <dgm:prSet presAssocID="{34C1DE7B-0596-46E2-9E8A-7E73336673CA}" presName="compositeA" presStyleCnt="0"/>
      <dgm:spPr/>
    </dgm:pt>
    <dgm:pt modelId="{2A28C842-60B4-4AE7-AFDC-1C58FD56B9AE}" type="pres">
      <dgm:prSet presAssocID="{34C1DE7B-0596-46E2-9E8A-7E73336673CA}" presName="textA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8FD2836-F13F-468F-A2D3-249DA007D2F6}" type="pres">
      <dgm:prSet presAssocID="{34C1DE7B-0596-46E2-9E8A-7E73336673CA}" presName="circleA" presStyleLbl="node1" presStyleIdx="2" presStyleCnt="5"/>
      <dgm:spPr/>
    </dgm:pt>
    <dgm:pt modelId="{8D0AA2AF-6912-4ED3-98EC-D33ABD119D8E}" type="pres">
      <dgm:prSet presAssocID="{34C1DE7B-0596-46E2-9E8A-7E73336673CA}" presName="spaceA" presStyleCnt="0"/>
      <dgm:spPr/>
    </dgm:pt>
    <dgm:pt modelId="{1D49FEB7-0CB3-4394-9BB8-2E163E1864F6}" type="pres">
      <dgm:prSet presAssocID="{052A85FD-F49E-48DF-A9CB-E6ECCF0E2372}" presName="space" presStyleCnt="0"/>
      <dgm:spPr/>
    </dgm:pt>
    <dgm:pt modelId="{A635158A-3257-4EF8-B768-E8390EF51451}" type="pres">
      <dgm:prSet presAssocID="{69021B13-B941-400E-A4CA-7321D4274D5F}" presName="compositeB" presStyleCnt="0"/>
      <dgm:spPr/>
    </dgm:pt>
    <dgm:pt modelId="{D9FB4BDD-3960-4B03-8252-178E1465E598}" type="pres">
      <dgm:prSet presAssocID="{69021B13-B941-400E-A4CA-7321D4274D5F}" presName="textB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0864CE0-18F6-4D1A-8B81-BD57E4A260BF}" type="pres">
      <dgm:prSet presAssocID="{69021B13-B941-400E-A4CA-7321D4274D5F}" presName="circleB" presStyleLbl="node1" presStyleIdx="3" presStyleCnt="5"/>
      <dgm:spPr/>
    </dgm:pt>
    <dgm:pt modelId="{488CE27F-29CF-4465-8B7A-E1C9FE46994F}" type="pres">
      <dgm:prSet presAssocID="{69021B13-B941-400E-A4CA-7321D4274D5F}" presName="spaceB" presStyleCnt="0"/>
      <dgm:spPr/>
    </dgm:pt>
    <dgm:pt modelId="{3E373DF4-C555-49B8-8496-F36374F2E4BB}" type="pres">
      <dgm:prSet presAssocID="{6FEFF490-CFC7-4BAA-A8A0-6B3482C048BF}" presName="space" presStyleCnt="0"/>
      <dgm:spPr/>
    </dgm:pt>
    <dgm:pt modelId="{3F31AABB-F1E7-4EF5-BE7C-0A15818FB8A5}" type="pres">
      <dgm:prSet presAssocID="{408C6F10-B7B6-44E2-AFA0-87A819718BAC}" presName="compositeA" presStyleCnt="0"/>
      <dgm:spPr/>
    </dgm:pt>
    <dgm:pt modelId="{945A68AD-8EDC-4BC4-985E-97B29EEBFCB2}" type="pres">
      <dgm:prSet presAssocID="{408C6F10-B7B6-44E2-AFA0-87A819718BAC}" presName="textA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787AF40-CD9A-4D33-ABF7-F0D7214042A2}" type="pres">
      <dgm:prSet presAssocID="{408C6F10-B7B6-44E2-AFA0-87A819718BAC}" presName="circleA" presStyleLbl="node1" presStyleIdx="4" presStyleCnt="5"/>
      <dgm:spPr/>
    </dgm:pt>
    <dgm:pt modelId="{7906EF85-4319-4811-B11E-47AA01A49F54}" type="pres">
      <dgm:prSet presAssocID="{408C6F10-B7B6-44E2-AFA0-87A819718BAC}" presName="spaceA" presStyleCnt="0"/>
      <dgm:spPr/>
    </dgm:pt>
  </dgm:ptLst>
  <dgm:cxnLst>
    <dgm:cxn modelId="{D6243DE5-DBDB-4620-BC64-410DD3A4499C}" type="presOf" srcId="{408C6F10-B7B6-44E2-AFA0-87A819718BAC}" destId="{945A68AD-8EDC-4BC4-985E-97B29EEBFCB2}" srcOrd="0" destOrd="0" presId="urn:microsoft.com/office/officeart/2005/8/layout/hProcess11"/>
    <dgm:cxn modelId="{D37F28EE-E7CC-4EEA-8EF7-E5D111306243}" srcId="{E91CA54D-894B-434E-B90B-534F35A4BB78}" destId="{34C1DE7B-0596-46E2-9E8A-7E73336673CA}" srcOrd="2" destOrd="0" parTransId="{AED271C5-D188-4EE7-99F9-73491FD5E45E}" sibTransId="{052A85FD-F49E-48DF-A9CB-E6ECCF0E2372}"/>
    <dgm:cxn modelId="{C634AE0F-D195-4427-BF0F-00880781FE56}" type="presOf" srcId="{E91CA54D-894B-434E-B90B-534F35A4BB78}" destId="{DA4F4514-CD73-47D3-9592-D57C95072193}" srcOrd="0" destOrd="0" presId="urn:microsoft.com/office/officeart/2005/8/layout/hProcess11"/>
    <dgm:cxn modelId="{B90E19F0-B1D1-4FE8-92AA-95C6A046DD20}" type="presOf" srcId="{34C1DE7B-0596-46E2-9E8A-7E73336673CA}" destId="{2A28C842-60B4-4AE7-AFDC-1C58FD56B9AE}" srcOrd="0" destOrd="0" presId="urn:microsoft.com/office/officeart/2005/8/layout/hProcess11"/>
    <dgm:cxn modelId="{ABBE82F0-4081-4B18-B687-8DBCFD9E9D7E}" srcId="{E91CA54D-894B-434E-B90B-534F35A4BB78}" destId="{4C6D455A-D2D2-4094-9325-B8C9AE1B1FD7}" srcOrd="1" destOrd="0" parTransId="{A2FBBCDB-7B68-49F5-905F-BBADDDC44ACA}" sibTransId="{CBE63E0A-210B-4D03-8678-D69FC9D2FB67}"/>
    <dgm:cxn modelId="{CA0A1707-F19F-43F5-B6FC-AAEF4DFB788E}" srcId="{E91CA54D-894B-434E-B90B-534F35A4BB78}" destId="{96A6DC51-33F0-4114-B799-9F1490FCD27C}" srcOrd="0" destOrd="0" parTransId="{1FE314D2-AF6C-43DF-A560-A80F3F23BCC2}" sibTransId="{D16002E0-C47D-43CD-9370-DF3721A4AD24}"/>
    <dgm:cxn modelId="{63B95820-FDA5-42FC-A6BD-5B7A7B1A5323}" type="presOf" srcId="{96A6DC51-33F0-4114-B799-9F1490FCD27C}" destId="{659E0263-FDF2-4C94-BF15-1CC4EFE7AA87}" srcOrd="0" destOrd="0" presId="urn:microsoft.com/office/officeart/2005/8/layout/hProcess11"/>
    <dgm:cxn modelId="{9E834FBD-9268-4803-8C9A-D6873DF2A18A}" type="presOf" srcId="{69021B13-B941-400E-A4CA-7321D4274D5F}" destId="{D9FB4BDD-3960-4B03-8252-178E1465E598}" srcOrd="0" destOrd="0" presId="urn:microsoft.com/office/officeart/2005/8/layout/hProcess11"/>
    <dgm:cxn modelId="{616DBCBC-005D-4994-9452-13F50BB285E1}" type="presOf" srcId="{4C6D455A-D2D2-4094-9325-B8C9AE1B1FD7}" destId="{25E2A0F7-B24C-4FE1-863A-DA21E1CF01D7}" srcOrd="0" destOrd="0" presId="urn:microsoft.com/office/officeart/2005/8/layout/hProcess11"/>
    <dgm:cxn modelId="{3CC7FF62-E3E3-466C-8182-6AE64E2C1190}" srcId="{E91CA54D-894B-434E-B90B-534F35A4BB78}" destId="{408C6F10-B7B6-44E2-AFA0-87A819718BAC}" srcOrd="4" destOrd="0" parTransId="{B1ED98E8-7A57-4C5B-A985-BED009E717D4}" sibTransId="{B5C40309-E110-49B4-BC49-F81DE325C7FA}"/>
    <dgm:cxn modelId="{3ACC014B-4A99-4E91-B97D-5B7493592270}" srcId="{E91CA54D-894B-434E-B90B-534F35A4BB78}" destId="{69021B13-B941-400E-A4CA-7321D4274D5F}" srcOrd="3" destOrd="0" parTransId="{CDD78F71-49A4-46B6-9560-C6EEFB8B9D36}" sibTransId="{6FEFF490-CFC7-4BAA-A8A0-6B3482C048BF}"/>
    <dgm:cxn modelId="{B3833AF5-8E5F-4B8A-A320-3A46D694CE66}" type="presParOf" srcId="{DA4F4514-CD73-47D3-9592-D57C95072193}" destId="{F38EC86F-1384-4A6D-8849-16F2B084AF33}" srcOrd="0" destOrd="0" presId="urn:microsoft.com/office/officeart/2005/8/layout/hProcess11"/>
    <dgm:cxn modelId="{E8F073CC-1A84-41E7-B004-D1563747FE09}" type="presParOf" srcId="{DA4F4514-CD73-47D3-9592-D57C95072193}" destId="{D9D35D41-D88F-4A86-8116-601687B97885}" srcOrd="1" destOrd="0" presId="urn:microsoft.com/office/officeart/2005/8/layout/hProcess11"/>
    <dgm:cxn modelId="{D3BC3521-8F75-44F3-B41A-832AE2296362}" type="presParOf" srcId="{D9D35D41-D88F-4A86-8116-601687B97885}" destId="{6E6A2885-9000-4AEA-8154-3CB09F4743AA}" srcOrd="0" destOrd="0" presId="urn:microsoft.com/office/officeart/2005/8/layout/hProcess11"/>
    <dgm:cxn modelId="{C3AAD120-2519-4F1B-9F10-2C6C70C0CE3F}" type="presParOf" srcId="{6E6A2885-9000-4AEA-8154-3CB09F4743AA}" destId="{659E0263-FDF2-4C94-BF15-1CC4EFE7AA87}" srcOrd="0" destOrd="0" presId="urn:microsoft.com/office/officeart/2005/8/layout/hProcess11"/>
    <dgm:cxn modelId="{50F62348-F3FE-4464-AD9D-0E49DD9FCD04}" type="presParOf" srcId="{6E6A2885-9000-4AEA-8154-3CB09F4743AA}" destId="{4FF59F14-C452-46A6-A416-C4B20C64E419}" srcOrd="1" destOrd="0" presId="urn:microsoft.com/office/officeart/2005/8/layout/hProcess11"/>
    <dgm:cxn modelId="{EEAD87A2-B190-4FB5-9FB9-A6DDF1987345}" type="presParOf" srcId="{6E6A2885-9000-4AEA-8154-3CB09F4743AA}" destId="{C4C766E6-7FD5-43AC-83C4-57410560962E}" srcOrd="2" destOrd="0" presId="urn:microsoft.com/office/officeart/2005/8/layout/hProcess11"/>
    <dgm:cxn modelId="{DC4D72A1-3B76-4E48-B80F-278C3028E483}" type="presParOf" srcId="{D9D35D41-D88F-4A86-8116-601687B97885}" destId="{71433172-CE98-4BD9-BC61-409D2C1FCDA9}" srcOrd="1" destOrd="0" presId="urn:microsoft.com/office/officeart/2005/8/layout/hProcess11"/>
    <dgm:cxn modelId="{DE851289-3617-41C6-B53B-0BAD92F036ED}" type="presParOf" srcId="{D9D35D41-D88F-4A86-8116-601687B97885}" destId="{79DCA699-CA33-4220-ABDF-EC0953D683C5}" srcOrd="2" destOrd="0" presId="urn:microsoft.com/office/officeart/2005/8/layout/hProcess11"/>
    <dgm:cxn modelId="{583B4431-4CCE-4464-ABB5-24644F59BB09}" type="presParOf" srcId="{79DCA699-CA33-4220-ABDF-EC0953D683C5}" destId="{25E2A0F7-B24C-4FE1-863A-DA21E1CF01D7}" srcOrd="0" destOrd="0" presId="urn:microsoft.com/office/officeart/2005/8/layout/hProcess11"/>
    <dgm:cxn modelId="{CC6DEBF0-E336-43B4-A5FD-C7A3107F7217}" type="presParOf" srcId="{79DCA699-CA33-4220-ABDF-EC0953D683C5}" destId="{8E9269AB-69D1-470F-8C60-CC414B38B29D}" srcOrd="1" destOrd="0" presId="urn:microsoft.com/office/officeart/2005/8/layout/hProcess11"/>
    <dgm:cxn modelId="{403A2FBF-C226-484F-88B4-A1A149C5F749}" type="presParOf" srcId="{79DCA699-CA33-4220-ABDF-EC0953D683C5}" destId="{31767B57-5909-4161-B0D1-0BD74C1E3292}" srcOrd="2" destOrd="0" presId="urn:microsoft.com/office/officeart/2005/8/layout/hProcess11"/>
    <dgm:cxn modelId="{E164B0CD-6216-419A-834A-C7235130856D}" type="presParOf" srcId="{D9D35D41-D88F-4A86-8116-601687B97885}" destId="{20420BAF-EF73-40B6-8D8B-9FB09A150D5D}" srcOrd="3" destOrd="0" presId="urn:microsoft.com/office/officeart/2005/8/layout/hProcess11"/>
    <dgm:cxn modelId="{4292FB38-8FE3-4207-B037-4F7681EAFD86}" type="presParOf" srcId="{D9D35D41-D88F-4A86-8116-601687B97885}" destId="{5C5EF989-AC22-4163-B8EC-90B160E5282C}" srcOrd="4" destOrd="0" presId="urn:microsoft.com/office/officeart/2005/8/layout/hProcess11"/>
    <dgm:cxn modelId="{87ACF12A-5F42-45B8-9A7F-44799B5FFE77}" type="presParOf" srcId="{5C5EF989-AC22-4163-B8EC-90B160E5282C}" destId="{2A28C842-60B4-4AE7-AFDC-1C58FD56B9AE}" srcOrd="0" destOrd="0" presId="urn:microsoft.com/office/officeart/2005/8/layout/hProcess11"/>
    <dgm:cxn modelId="{41C43065-E634-4340-A9F4-6538573C8578}" type="presParOf" srcId="{5C5EF989-AC22-4163-B8EC-90B160E5282C}" destId="{F8FD2836-F13F-468F-A2D3-249DA007D2F6}" srcOrd="1" destOrd="0" presId="urn:microsoft.com/office/officeart/2005/8/layout/hProcess11"/>
    <dgm:cxn modelId="{0AE7F625-E333-4453-9493-FAF86365DF36}" type="presParOf" srcId="{5C5EF989-AC22-4163-B8EC-90B160E5282C}" destId="{8D0AA2AF-6912-4ED3-98EC-D33ABD119D8E}" srcOrd="2" destOrd="0" presId="urn:microsoft.com/office/officeart/2005/8/layout/hProcess11"/>
    <dgm:cxn modelId="{45C2B832-7752-49BA-AF74-E8E1EEE3DD89}" type="presParOf" srcId="{D9D35D41-D88F-4A86-8116-601687B97885}" destId="{1D49FEB7-0CB3-4394-9BB8-2E163E1864F6}" srcOrd="5" destOrd="0" presId="urn:microsoft.com/office/officeart/2005/8/layout/hProcess11"/>
    <dgm:cxn modelId="{BAEE67FF-AF5C-4414-BF0D-CE6B6BDD73B0}" type="presParOf" srcId="{D9D35D41-D88F-4A86-8116-601687B97885}" destId="{A635158A-3257-4EF8-B768-E8390EF51451}" srcOrd="6" destOrd="0" presId="urn:microsoft.com/office/officeart/2005/8/layout/hProcess11"/>
    <dgm:cxn modelId="{3D0C6447-BC8B-44F0-B72E-062726DB234B}" type="presParOf" srcId="{A635158A-3257-4EF8-B768-E8390EF51451}" destId="{D9FB4BDD-3960-4B03-8252-178E1465E598}" srcOrd="0" destOrd="0" presId="urn:microsoft.com/office/officeart/2005/8/layout/hProcess11"/>
    <dgm:cxn modelId="{DAD760CA-46AE-485F-B72A-16F3BA8B4B3A}" type="presParOf" srcId="{A635158A-3257-4EF8-B768-E8390EF51451}" destId="{F0864CE0-18F6-4D1A-8B81-BD57E4A260BF}" srcOrd="1" destOrd="0" presId="urn:microsoft.com/office/officeart/2005/8/layout/hProcess11"/>
    <dgm:cxn modelId="{10224AF1-21DE-473D-86F2-5FF7FC74FCFE}" type="presParOf" srcId="{A635158A-3257-4EF8-B768-E8390EF51451}" destId="{488CE27F-29CF-4465-8B7A-E1C9FE46994F}" srcOrd="2" destOrd="0" presId="urn:microsoft.com/office/officeart/2005/8/layout/hProcess11"/>
    <dgm:cxn modelId="{130257BA-B05A-43E7-9BF4-68DD883D0298}" type="presParOf" srcId="{D9D35D41-D88F-4A86-8116-601687B97885}" destId="{3E373DF4-C555-49B8-8496-F36374F2E4BB}" srcOrd="7" destOrd="0" presId="urn:microsoft.com/office/officeart/2005/8/layout/hProcess11"/>
    <dgm:cxn modelId="{6B18D5D2-CEA8-4015-A779-7E625FCCCBAD}" type="presParOf" srcId="{D9D35D41-D88F-4A86-8116-601687B97885}" destId="{3F31AABB-F1E7-4EF5-BE7C-0A15818FB8A5}" srcOrd="8" destOrd="0" presId="urn:microsoft.com/office/officeart/2005/8/layout/hProcess11"/>
    <dgm:cxn modelId="{55AEFFEB-6A82-4322-A17E-8E1B508223CA}" type="presParOf" srcId="{3F31AABB-F1E7-4EF5-BE7C-0A15818FB8A5}" destId="{945A68AD-8EDC-4BC4-985E-97B29EEBFCB2}" srcOrd="0" destOrd="0" presId="urn:microsoft.com/office/officeart/2005/8/layout/hProcess11"/>
    <dgm:cxn modelId="{79BE3BF6-4A95-4E98-85C0-AD6AEBACEC0E}" type="presParOf" srcId="{3F31AABB-F1E7-4EF5-BE7C-0A15818FB8A5}" destId="{4787AF40-CD9A-4D33-ABF7-F0D7214042A2}" srcOrd="1" destOrd="0" presId="urn:microsoft.com/office/officeart/2005/8/layout/hProcess11"/>
    <dgm:cxn modelId="{54CA0CB8-45F1-43B2-A660-2C8C6A6DC00D}" type="presParOf" srcId="{3F31AABB-F1E7-4EF5-BE7C-0A15818FB8A5}" destId="{7906EF85-4319-4811-B11E-47AA01A49F54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E91963-46C9-4AD8-9639-8D93FA7DE716}" type="doc">
      <dgm:prSet loTypeId="urn:microsoft.com/office/officeart/2005/8/layout/hProcess1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8AB1AD92-3689-47FA-B26C-A3C7D380B8CB}">
      <dgm:prSet custT="1"/>
      <dgm:spPr/>
      <dgm:t>
        <a:bodyPr/>
        <a:lstStyle/>
        <a:p>
          <a:pPr rtl="0"/>
          <a:r>
            <a:rPr lang="es-CL" sz="2800" b="1" dirty="0"/>
            <a:t>FORMACIÓN Y PERFECCIONAMIENTO</a:t>
          </a:r>
          <a:r>
            <a:rPr lang="es-CL" sz="1800" dirty="0"/>
            <a:t>:</a:t>
          </a:r>
        </a:p>
      </dgm:t>
    </dgm:pt>
    <dgm:pt modelId="{C82A7899-64E0-4BF1-8277-BEF95697C7F5}" type="parTrans" cxnId="{43C6DCE2-8119-449B-8AB9-1B57AC890B4D}">
      <dgm:prSet/>
      <dgm:spPr/>
      <dgm:t>
        <a:bodyPr/>
        <a:lstStyle/>
        <a:p>
          <a:endParaRPr lang="es-ES"/>
        </a:p>
      </dgm:t>
    </dgm:pt>
    <dgm:pt modelId="{A6E86139-CFBC-4D6A-B8C5-3D95AD87C2BA}" type="sibTrans" cxnId="{43C6DCE2-8119-449B-8AB9-1B57AC890B4D}">
      <dgm:prSet/>
      <dgm:spPr/>
      <dgm:t>
        <a:bodyPr/>
        <a:lstStyle/>
        <a:p>
          <a:endParaRPr lang="es-ES"/>
        </a:p>
      </dgm:t>
    </dgm:pt>
    <dgm:pt modelId="{14CFDA0E-A82D-4E97-9D21-9C60FA8A2FEC}">
      <dgm:prSet custT="1"/>
      <dgm:spPr/>
      <dgm:t>
        <a:bodyPr/>
        <a:lstStyle/>
        <a:p>
          <a:pPr rtl="0"/>
          <a:r>
            <a:rPr lang="es-CL" sz="2000" dirty="0"/>
            <a:t>El programa de formación o perfeccionamiento o propuesta de desarrollo del establecimiento.</a:t>
          </a:r>
        </a:p>
      </dgm:t>
    </dgm:pt>
    <dgm:pt modelId="{B93EB868-A50B-48D9-9C86-9A200804C17D}" type="parTrans" cxnId="{6BF31280-A121-4503-8639-66D9B08D87A2}">
      <dgm:prSet/>
      <dgm:spPr/>
      <dgm:t>
        <a:bodyPr/>
        <a:lstStyle/>
        <a:p>
          <a:endParaRPr lang="es-ES"/>
        </a:p>
      </dgm:t>
    </dgm:pt>
    <dgm:pt modelId="{885D0818-4A20-489A-B15E-84CF74C4F522}" type="sibTrans" cxnId="{6BF31280-A121-4503-8639-66D9B08D87A2}">
      <dgm:prSet/>
      <dgm:spPr/>
      <dgm:t>
        <a:bodyPr/>
        <a:lstStyle/>
        <a:p>
          <a:endParaRPr lang="es-ES"/>
        </a:p>
      </dgm:t>
    </dgm:pt>
    <dgm:pt modelId="{687ADE94-0A50-4B68-9F0F-D3ECEFB4681E}">
      <dgm:prSet custT="1"/>
      <dgm:spPr/>
      <dgm:t>
        <a:bodyPr/>
        <a:lstStyle/>
        <a:p>
          <a:pPr rtl="0"/>
          <a:r>
            <a:rPr lang="es-CL" sz="2000" dirty="0"/>
            <a:t>Plan de transferencia del conocimiento, actividad formativa y/o de perfeccionamiento. (considerado dentro de las actividades a ejecutar)</a:t>
          </a:r>
        </a:p>
      </dgm:t>
    </dgm:pt>
    <dgm:pt modelId="{6AC18C8D-1271-4987-8380-BE2DA8C14073}" type="parTrans" cxnId="{1B3F82BE-61EE-45B1-9DA2-70C72C937B6F}">
      <dgm:prSet/>
      <dgm:spPr/>
      <dgm:t>
        <a:bodyPr/>
        <a:lstStyle/>
        <a:p>
          <a:endParaRPr lang="es-ES"/>
        </a:p>
      </dgm:t>
    </dgm:pt>
    <dgm:pt modelId="{99C67214-341E-4954-A7C7-20E59A66341C}" type="sibTrans" cxnId="{1B3F82BE-61EE-45B1-9DA2-70C72C937B6F}">
      <dgm:prSet/>
      <dgm:spPr/>
      <dgm:t>
        <a:bodyPr/>
        <a:lstStyle/>
        <a:p>
          <a:endParaRPr lang="es-ES"/>
        </a:p>
      </dgm:t>
    </dgm:pt>
    <dgm:pt modelId="{1E8C4608-EA4F-46DC-95F5-03A7872EEC4D}" type="pres">
      <dgm:prSet presAssocID="{1AE91963-46C9-4AD8-9639-8D93FA7DE71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C2635A42-9ECA-4F00-873B-C9F09DDCC8D6}" type="pres">
      <dgm:prSet presAssocID="{1AE91963-46C9-4AD8-9639-8D93FA7DE716}" presName="arrow" presStyleLbl="bgShp" presStyleIdx="0" presStyleCnt="1"/>
      <dgm:spPr/>
    </dgm:pt>
    <dgm:pt modelId="{9CE614C2-11C2-4BB0-9739-2407CD8163EE}" type="pres">
      <dgm:prSet presAssocID="{1AE91963-46C9-4AD8-9639-8D93FA7DE716}" presName="points" presStyleCnt="0"/>
      <dgm:spPr/>
    </dgm:pt>
    <dgm:pt modelId="{0BA1CDFC-8E03-49AA-9208-B95CC669FFA3}" type="pres">
      <dgm:prSet presAssocID="{8AB1AD92-3689-47FA-B26C-A3C7D380B8CB}" presName="compositeA" presStyleCnt="0"/>
      <dgm:spPr/>
    </dgm:pt>
    <dgm:pt modelId="{0019AF24-E131-444F-9095-99F59C95763A}" type="pres">
      <dgm:prSet presAssocID="{8AB1AD92-3689-47FA-B26C-A3C7D380B8CB}" presName="textA" presStyleLbl="revTx" presStyleIdx="0" presStyleCnt="3" custScaleX="12491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51754C6-6DB5-4B57-A083-2197917F0B74}" type="pres">
      <dgm:prSet presAssocID="{8AB1AD92-3689-47FA-B26C-A3C7D380B8CB}" presName="circleA" presStyleLbl="node1" presStyleIdx="0" presStyleCnt="3"/>
      <dgm:spPr/>
    </dgm:pt>
    <dgm:pt modelId="{9F3BC8C9-7DC4-4872-A622-8F4E6F3BF497}" type="pres">
      <dgm:prSet presAssocID="{8AB1AD92-3689-47FA-B26C-A3C7D380B8CB}" presName="spaceA" presStyleCnt="0"/>
      <dgm:spPr/>
    </dgm:pt>
    <dgm:pt modelId="{19C091EA-9EAA-4A82-9277-64666272B558}" type="pres">
      <dgm:prSet presAssocID="{A6E86139-CFBC-4D6A-B8C5-3D95AD87C2BA}" presName="space" presStyleCnt="0"/>
      <dgm:spPr/>
    </dgm:pt>
    <dgm:pt modelId="{B47F372C-643A-4CDA-8906-D598A8A2FB20}" type="pres">
      <dgm:prSet presAssocID="{14CFDA0E-A82D-4E97-9D21-9C60FA8A2FEC}" presName="compositeB" presStyleCnt="0"/>
      <dgm:spPr/>
    </dgm:pt>
    <dgm:pt modelId="{6A2AE721-92D2-40CB-ACE1-3B6A78B33374}" type="pres">
      <dgm:prSet presAssocID="{14CFDA0E-A82D-4E97-9D21-9C60FA8A2FEC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C5D7D64-2D71-4A14-936F-771607A9D71E}" type="pres">
      <dgm:prSet presAssocID="{14CFDA0E-A82D-4E97-9D21-9C60FA8A2FEC}" presName="circleB" presStyleLbl="node1" presStyleIdx="1" presStyleCnt="3"/>
      <dgm:spPr/>
    </dgm:pt>
    <dgm:pt modelId="{6450398E-CF6B-44C3-A64B-0545D4D08807}" type="pres">
      <dgm:prSet presAssocID="{14CFDA0E-A82D-4E97-9D21-9C60FA8A2FEC}" presName="spaceB" presStyleCnt="0"/>
      <dgm:spPr/>
    </dgm:pt>
    <dgm:pt modelId="{EDE1F51D-D90C-4BCA-89F1-6A561A8A9504}" type="pres">
      <dgm:prSet presAssocID="{885D0818-4A20-489A-B15E-84CF74C4F522}" presName="space" presStyleCnt="0"/>
      <dgm:spPr/>
    </dgm:pt>
    <dgm:pt modelId="{1826AA5B-1ACF-45BE-BBDF-0D8A0863D628}" type="pres">
      <dgm:prSet presAssocID="{687ADE94-0A50-4B68-9F0F-D3ECEFB4681E}" presName="compositeA" presStyleCnt="0"/>
      <dgm:spPr/>
    </dgm:pt>
    <dgm:pt modelId="{33B2C663-A2CA-409A-846E-BA1B3A46846D}" type="pres">
      <dgm:prSet presAssocID="{687ADE94-0A50-4B68-9F0F-D3ECEFB4681E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3F04E3A-17CF-43BF-AF22-0FB3E3224415}" type="pres">
      <dgm:prSet presAssocID="{687ADE94-0A50-4B68-9F0F-D3ECEFB4681E}" presName="circleA" presStyleLbl="node1" presStyleIdx="2" presStyleCnt="3"/>
      <dgm:spPr/>
    </dgm:pt>
    <dgm:pt modelId="{3465E819-5B0F-4B31-83CF-AF712ACE57FD}" type="pres">
      <dgm:prSet presAssocID="{687ADE94-0A50-4B68-9F0F-D3ECEFB4681E}" presName="spaceA" presStyleCnt="0"/>
      <dgm:spPr/>
    </dgm:pt>
  </dgm:ptLst>
  <dgm:cxnLst>
    <dgm:cxn modelId="{1B3F82BE-61EE-45B1-9DA2-70C72C937B6F}" srcId="{1AE91963-46C9-4AD8-9639-8D93FA7DE716}" destId="{687ADE94-0A50-4B68-9F0F-D3ECEFB4681E}" srcOrd="2" destOrd="0" parTransId="{6AC18C8D-1271-4987-8380-BE2DA8C14073}" sibTransId="{99C67214-341E-4954-A7C7-20E59A66341C}"/>
    <dgm:cxn modelId="{E7B51F7A-D631-44D8-A88D-EF16A5920549}" type="presOf" srcId="{14CFDA0E-A82D-4E97-9D21-9C60FA8A2FEC}" destId="{6A2AE721-92D2-40CB-ACE1-3B6A78B33374}" srcOrd="0" destOrd="0" presId="urn:microsoft.com/office/officeart/2005/8/layout/hProcess11"/>
    <dgm:cxn modelId="{0444582B-4235-47DA-9D68-15A1DC59264D}" type="presOf" srcId="{687ADE94-0A50-4B68-9F0F-D3ECEFB4681E}" destId="{33B2C663-A2CA-409A-846E-BA1B3A46846D}" srcOrd="0" destOrd="0" presId="urn:microsoft.com/office/officeart/2005/8/layout/hProcess11"/>
    <dgm:cxn modelId="{881C94E5-A079-4B4F-A1B0-0EA0F406EB60}" type="presOf" srcId="{1AE91963-46C9-4AD8-9639-8D93FA7DE716}" destId="{1E8C4608-EA4F-46DC-95F5-03A7872EEC4D}" srcOrd="0" destOrd="0" presId="urn:microsoft.com/office/officeart/2005/8/layout/hProcess11"/>
    <dgm:cxn modelId="{6BF31280-A121-4503-8639-66D9B08D87A2}" srcId="{1AE91963-46C9-4AD8-9639-8D93FA7DE716}" destId="{14CFDA0E-A82D-4E97-9D21-9C60FA8A2FEC}" srcOrd="1" destOrd="0" parTransId="{B93EB868-A50B-48D9-9C86-9A200804C17D}" sibTransId="{885D0818-4A20-489A-B15E-84CF74C4F522}"/>
    <dgm:cxn modelId="{43C6DCE2-8119-449B-8AB9-1B57AC890B4D}" srcId="{1AE91963-46C9-4AD8-9639-8D93FA7DE716}" destId="{8AB1AD92-3689-47FA-B26C-A3C7D380B8CB}" srcOrd="0" destOrd="0" parTransId="{C82A7899-64E0-4BF1-8277-BEF95697C7F5}" sibTransId="{A6E86139-CFBC-4D6A-B8C5-3D95AD87C2BA}"/>
    <dgm:cxn modelId="{8F4CAC97-98F4-4310-A74D-8189D3468835}" type="presOf" srcId="{8AB1AD92-3689-47FA-B26C-A3C7D380B8CB}" destId="{0019AF24-E131-444F-9095-99F59C95763A}" srcOrd="0" destOrd="0" presId="urn:microsoft.com/office/officeart/2005/8/layout/hProcess11"/>
    <dgm:cxn modelId="{5B21C98F-42C8-48F6-B0DA-A5026DC6CE1B}" type="presParOf" srcId="{1E8C4608-EA4F-46DC-95F5-03A7872EEC4D}" destId="{C2635A42-9ECA-4F00-873B-C9F09DDCC8D6}" srcOrd="0" destOrd="0" presId="urn:microsoft.com/office/officeart/2005/8/layout/hProcess11"/>
    <dgm:cxn modelId="{B912056C-816D-4B6C-ADA9-0561BE853997}" type="presParOf" srcId="{1E8C4608-EA4F-46DC-95F5-03A7872EEC4D}" destId="{9CE614C2-11C2-4BB0-9739-2407CD8163EE}" srcOrd="1" destOrd="0" presId="urn:microsoft.com/office/officeart/2005/8/layout/hProcess11"/>
    <dgm:cxn modelId="{50C44376-DA5C-4D6D-AD20-35526C6704E9}" type="presParOf" srcId="{9CE614C2-11C2-4BB0-9739-2407CD8163EE}" destId="{0BA1CDFC-8E03-49AA-9208-B95CC669FFA3}" srcOrd="0" destOrd="0" presId="urn:microsoft.com/office/officeart/2005/8/layout/hProcess11"/>
    <dgm:cxn modelId="{FAA8F904-1B8A-42E3-AAC7-73F6928B8575}" type="presParOf" srcId="{0BA1CDFC-8E03-49AA-9208-B95CC669FFA3}" destId="{0019AF24-E131-444F-9095-99F59C95763A}" srcOrd="0" destOrd="0" presId="urn:microsoft.com/office/officeart/2005/8/layout/hProcess11"/>
    <dgm:cxn modelId="{C1420C6E-CB5A-4298-9CF2-C99B5B386C7D}" type="presParOf" srcId="{0BA1CDFC-8E03-49AA-9208-B95CC669FFA3}" destId="{A51754C6-6DB5-4B57-A083-2197917F0B74}" srcOrd="1" destOrd="0" presId="urn:microsoft.com/office/officeart/2005/8/layout/hProcess11"/>
    <dgm:cxn modelId="{475E428E-1137-436B-A479-52DF80F089A3}" type="presParOf" srcId="{0BA1CDFC-8E03-49AA-9208-B95CC669FFA3}" destId="{9F3BC8C9-7DC4-4872-A622-8F4E6F3BF497}" srcOrd="2" destOrd="0" presId="urn:microsoft.com/office/officeart/2005/8/layout/hProcess11"/>
    <dgm:cxn modelId="{F767D616-054A-4126-B5E0-3EA8F50A760D}" type="presParOf" srcId="{9CE614C2-11C2-4BB0-9739-2407CD8163EE}" destId="{19C091EA-9EAA-4A82-9277-64666272B558}" srcOrd="1" destOrd="0" presId="urn:microsoft.com/office/officeart/2005/8/layout/hProcess11"/>
    <dgm:cxn modelId="{46D6016C-8A5C-45B8-B6D2-F643E85779F0}" type="presParOf" srcId="{9CE614C2-11C2-4BB0-9739-2407CD8163EE}" destId="{B47F372C-643A-4CDA-8906-D598A8A2FB20}" srcOrd="2" destOrd="0" presId="urn:microsoft.com/office/officeart/2005/8/layout/hProcess11"/>
    <dgm:cxn modelId="{8A192754-8167-4301-AB60-A2FDA405E098}" type="presParOf" srcId="{B47F372C-643A-4CDA-8906-D598A8A2FB20}" destId="{6A2AE721-92D2-40CB-ACE1-3B6A78B33374}" srcOrd="0" destOrd="0" presId="urn:microsoft.com/office/officeart/2005/8/layout/hProcess11"/>
    <dgm:cxn modelId="{DDE60497-7983-454E-B9FC-AE85BDDB39F8}" type="presParOf" srcId="{B47F372C-643A-4CDA-8906-D598A8A2FB20}" destId="{1C5D7D64-2D71-4A14-936F-771607A9D71E}" srcOrd="1" destOrd="0" presId="urn:microsoft.com/office/officeart/2005/8/layout/hProcess11"/>
    <dgm:cxn modelId="{18FF9A66-D343-4D45-9145-06CAE8F02060}" type="presParOf" srcId="{B47F372C-643A-4CDA-8906-D598A8A2FB20}" destId="{6450398E-CF6B-44C3-A64B-0545D4D08807}" srcOrd="2" destOrd="0" presId="urn:microsoft.com/office/officeart/2005/8/layout/hProcess11"/>
    <dgm:cxn modelId="{217A539E-D78C-48DF-8C89-783AF034AC32}" type="presParOf" srcId="{9CE614C2-11C2-4BB0-9739-2407CD8163EE}" destId="{EDE1F51D-D90C-4BCA-89F1-6A561A8A9504}" srcOrd="3" destOrd="0" presId="urn:microsoft.com/office/officeart/2005/8/layout/hProcess11"/>
    <dgm:cxn modelId="{EC9C7FF9-94C9-483B-BBA3-4097A4EA456E}" type="presParOf" srcId="{9CE614C2-11C2-4BB0-9739-2407CD8163EE}" destId="{1826AA5B-1ACF-45BE-BBDF-0D8A0863D628}" srcOrd="4" destOrd="0" presId="urn:microsoft.com/office/officeart/2005/8/layout/hProcess11"/>
    <dgm:cxn modelId="{D5039A1B-4E18-458D-B0CE-78BD5CEDE78E}" type="presParOf" srcId="{1826AA5B-1ACF-45BE-BBDF-0D8A0863D628}" destId="{33B2C663-A2CA-409A-846E-BA1B3A46846D}" srcOrd="0" destOrd="0" presId="urn:microsoft.com/office/officeart/2005/8/layout/hProcess11"/>
    <dgm:cxn modelId="{FA7F4169-4653-4511-9316-469446161343}" type="presParOf" srcId="{1826AA5B-1ACF-45BE-BBDF-0D8A0863D628}" destId="{93F04E3A-17CF-43BF-AF22-0FB3E3224415}" srcOrd="1" destOrd="0" presId="urn:microsoft.com/office/officeart/2005/8/layout/hProcess11"/>
    <dgm:cxn modelId="{34A5F8D8-6913-430A-AE8E-A35F0C68AC9E}" type="presParOf" srcId="{1826AA5B-1ACF-45BE-BBDF-0D8A0863D628}" destId="{3465E819-5B0F-4B31-83CF-AF712ACE57F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EA16191-809D-4A6C-BE9C-D0BAACBDA392}" type="doc">
      <dgm:prSet loTypeId="urn:microsoft.com/office/officeart/2005/8/layout/hProcess1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B28E4DBD-C6EE-4112-83DD-5B4293445C22}">
      <dgm:prSet custT="1"/>
      <dgm:spPr/>
      <dgm:t>
        <a:bodyPr/>
        <a:lstStyle/>
        <a:p>
          <a:pPr rtl="0"/>
          <a:r>
            <a:rPr lang="es-CL" sz="3600" dirty="0"/>
            <a:t>INNOVACIÓN CURRICULAR</a:t>
          </a:r>
        </a:p>
      </dgm:t>
    </dgm:pt>
    <dgm:pt modelId="{F7F7223E-8318-4125-B2B3-3093BCFE2A40}" type="parTrans" cxnId="{1071CC41-DC1D-45A5-9B92-EF8366C43022}">
      <dgm:prSet/>
      <dgm:spPr/>
      <dgm:t>
        <a:bodyPr/>
        <a:lstStyle/>
        <a:p>
          <a:endParaRPr lang="es-ES"/>
        </a:p>
      </dgm:t>
    </dgm:pt>
    <dgm:pt modelId="{E025D0AF-FC35-4F1B-9640-9759E5FD4CE0}" type="sibTrans" cxnId="{1071CC41-DC1D-45A5-9B92-EF8366C43022}">
      <dgm:prSet/>
      <dgm:spPr/>
      <dgm:t>
        <a:bodyPr/>
        <a:lstStyle/>
        <a:p>
          <a:endParaRPr lang="es-ES"/>
        </a:p>
      </dgm:t>
    </dgm:pt>
    <dgm:pt modelId="{7BA35A13-6DA7-4325-B0C6-CD158767639C}">
      <dgm:prSet custT="1"/>
      <dgm:spPr/>
      <dgm:t>
        <a:bodyPr/>
        <a:lstStyle/>
        <a:p>
          <a:pPr rtl="0"/>
          <a:r>
            <a:rPr lang="es-CL" sz="3200" dirty="0"/>
            <a:t>Currículo existente en la institución postulante</a:t>
          </a:r>
        </a:p>
      </dgm:t>
    </dgm:pt>
    <dgm:pt modelId="{A20093E8-7786-436E-8F37-7F94B9F2EBC3}" type="parTrans" cxnId="{237671BB-FC29-4040-9519-2D0F2A2F8106}">
      <dgm:prSet/>
      <dgm:spPr/>
      <dgm:t>
        <a:bodyPr/>
        <a:lstStyle/>
        <a:p>
          <a:endParaRPr lang="es-ES"/>
        </a:p>
      </dgm:t>
    </dgm:pt>
    <dgm:pt modelId="{F664CF59-19F9-4042-AF5E-33763BC7788A}" type="sibTrans" cxnId="{237671BB-FC29-4040-9519-2D0F2A2F8106}">
      <dgm:prSet/>
      <dgm:spPr/>
      <dgm:t>
        <a:bodyPr/>
        <a:lstStyle/>
        <a:p>
          <a:endParaRPr lang="es-ES"/>
        </a:p>
      </dgm:t>
    </dgm:pt>
    <dgm:pt modelId="{026EEF88-DE5A-463D-AAAC-3C6DB574A278}" type="pres">
      <dgm:prSet presAssocID="{CEA16191-809D-4A6C-BE9C-D0BAACBDA39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D17912A0-3D77-4A26-AEAE-1B6DC4956B00}" type="pres">
      <dgm:prSet presAssocID="{CEA16191-809D-4A6C-BE9C-D0BAACBDA392}" presName="arrow" presStyleLbl="bgShp" presStyleIdx="0" presStyleCnt="1"/>
      <dgm:spPr/>
    </dgm:pt>
    <dgm:pt modelId="{A0EF13CD-0293-4E4D-BFA2-B1559B77869E}" type="pres">
      <dgm:prSet presAssocID="{CEA16191-809D-4A6C-BE9C-D0BAACBDA392}" presName="points" presStyleCnt="0"/>
      <dgm:spPr/>
    </dgm:pt>
    <dgm:pt modelId="{B91162B1-646D-48BD-AE2C-D2D0BD122E7B}" type="pres">
      <dgm:prSet presAssocID="{B28E4DBD-C6EE-4112-83DD-5B4293445C22}" presName="compositeA" presStyleCnt="0"/>
      <dgm:spPr/>
    </dgm:pt>
    <dgm:pt modelId="{1E6C7385-64C0-4C12-8F04-CA8A1A851A39}" type="pres">
      <dgm:prSet presAssocID="{B28E4DBD-C6EE-4112-83DD-5B4293445C22}" presName="textA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F103580-F165-4215-934F-FCA888459A3A}" type="pres">
      <dgm:prSet presAssocID="{B28E4DBD-C6EE-4112-83DD-5B4293445C22}" presName="circleA" presStyleLbl="node1" presStyleIdx="0" presStyleCnt="2"/>
      <dgm:spPr/>
    </dgm:pt>
    <dgm:pt modelId="{B94B49AA-038D-4E89-BCFD-26E7C5B93FCA}" type="pres">
      <dgm:prSet presAssocID="{B28E4DBD-C6EE-4112-83DD-5B4293445C22}" presName="spaceA" presStyleCnt="0"/>
      <dgm:spPr/>
    </dgm:pt>
    <dgm:pt modelId="{160C952A-85BB-4ED2-9707-ED8E7DBE4D8E}" type="pres">
      <dgm:prSet presAssocID="{E025D0AF-FC35-4F1B-9640-9759E5FD4CE0}" presName="space" presStyleCnt="0"/>
      <dgm:spPr/>
    </dgm:pt>
    <dgm:pt modelId="{BD5E510A-587A-41E7-BED7-45CA150A93EF}" type="pres">
      <dgm:prSet presAssocID="{7BA35A13-6DA7-4325-B0C6-CD158767639C}" presName="compositeB" presStyleCnt="0"/>
      <dgm:spPr/>
    </dgm:pt>
    <dgm:pt modelId="{94C4D495-E237-4301-BB4B-55140FA67EC1}" type="pres">
      <dgm:prSet presAssocID="{7BA35A13-6DA7-4325-B0C6-CD158767639C}" presName="textB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1B7DBCC-C656-4FB7-AAA8-EF179E40BA71}" type="pres">
      <dgm:prSet presAssocID="{7BA35A13-6DA7-4325-B0C6-CD158767639C}" presName="circleB" presStyleLbl="node1" presStyleIdx="1" presStyleCnt="2"/>
      <dgm:spPr/>
    </dgm:pt>
    <dgm:pt modelId="{03A05240-6178-4572-8AAC-FBA83E1D4112}" type="pres">
      <dgm:prSet presAssocID="{7BA35A13-6DA7-4325-B0C6-CD158767639C}" presName="spaceB" presStyleCnt="0"/>
      <dgm:spPr/>
    </dgm:pt>
  </dgm:ptLst>
  <dgm:cxnLst>
    <dgm:cxn modelId="{9E9B24A6-5C20-4C9F-9BCC-7738F139E2DA}" type="presOf" srcId="{CEA16191-809D-4A6C-BE9C-D0BAACBDA392}" destId="{026EEF88-DE5A-463D-AAAC-3C6DB574A278}" srcOrd="0" destOrd="0" presId="urn:microsoft.com/office/officeart/2005/8/layout/hProcess11"/>
    <dgm:cxn modelId="{1071CC41-DC1D-45A5-9B92-EF8366C43022}" srcId="{CEA16191-809D-4A6C-BE9C-D0BAACBDA392}" destId="{B28E4DBD-C6EE-4112-83DD-5B4293445C22}" srcOrd="0" destOrd="0" parTransId="{F7F7223E-8318-4125-B2B3-3093BCFE2A40}" sibTransId="{E025D0AF-FC35-4F1B-9640-9759E5FD4CE0}"/>
    <dgm:cxn modelId="{7FDBD6B0-BC4B-4F5E-9419-B049FC1525A6}" type="presOf" srcId="{7BA35A13-6DA7-4325-B0C6-CD158767639C}" destId="{94C4D495-E237-4301-BB4B-55140FA67EC1}" srcOrd="0" destOrd="0" presId="urn:microsoft.com/office/officeart/2005/8/layout/hProcess11"/>
    <dgm:cxn modelId="{95B217D6-B5A2-4D6F-AC76-C6E3B807DF08}" type="presOf" srcId="{B28E4DBD-C6EE-4112-83DD-5B4293445C22}" destId="{1E6C7385-64C0-4C12-8F04-CA8A1A851A39}" srcOrd="0" destOrd="0" presId="urn:microsoft.com/office/officeart/2005/8/layout/hProcess11"/>
    <dgm:cxn modelId="{237671BB-FC29-4040-9519-2D0F2A2F8106}" srcId="{CEA16191-809D-4A6C-BE9C-D0BAACBDA392}" destId="{7BA35A13-6DA7-4325-B0C6-CD158767639C}" srcOrd="1" destOrd="0" parTransId="{A20093E8-7786-436E-8F37-7F94B9F2EBC3}" sibTransId="{F664CF59-19F9-4042-AF5E-33763BC7788A}"/>
    <dgm:cxn modelId="{FD559E36-FECD-47AF-B66B-A47D265FE580}" type="presParOf" srcId="{026EEF88-DE5A-463D-AAAC-3C6DB574A278}" destId="{D17912A0-3D77-4A26-AEAE-1B6DC4956B00}" srcOrd="0" destOrd="0" presId="urn:microsoft.com/office/officeart/2005/8/layout/hProcess11"/>
    <dgm:cxn modelId="{BFEC609D-C40D-43A8-BBC3-C4DAC902F3BD}" type="presParOf" srcId="{026EEF88-DE5A-463D-AAAC-3C6DB574A278}" destId="{A0EF13CD-0293-4E4D-BFA2-B1559B77869E}" srcOrd="1" destOrd="0" presId="urn:microsoft.com/office/officeart/2005/8/layout/hProcess11"/>
    <dgm:cxn modelId="{CBCD342C-E6F5-4926-85DB-8AA5F0127672}" type="presParOf" srcId="{A0EF13CD-0293-4E4D-BFA2-B1559B77869E}" destId="{B91162B1-646D-48BD-AE2C-D2D0BD122E7B}" srcOrd="0" destOrd="0" presId="urn:microsoft.com/office/officeart/2005/8/layout/hProcess11"/>
    <dgm:cxn modelId="{4ACD979F-1B27-411A-AA5A-161B659CF71E}" type="presParOf" srcId="{B91162B1-646D-48BD-AE2C-D2D0BD122E7B}" destId="{1E6C7385-64C0-4C12-8F04-CA8A1A851A39}" srcOrd="0" destOrd="0" presId="urn:microsoft.com/office/officeart/2005/8/layout/hProcess11"/>
    <dgm:cxn modelId="{16826F92-CA1B-4CF2-B9FC-3EFBF2F0F649}" type="presParOf" srcId="{B91162B1-646D-48BD-AE2C-D2D0BD122E7B}" destId="{9F103580-F165-4215-934F-FCA888459A3A}" srcOrd="1" destOrd="0" presId="urn:microsoft.com/office/officeart/2005/8/layout/hProcess11"/>
    <dgm:cxn modelId="{16B8FE21-F02C-4E01-8EDB-535D2E7BD117}" type="presParOf" srcId="{B91162B1-646D-48BD-AE2C-D2D0BD122E7B}" destId="{B94B49AA-038D-4E89-BCFD-26E7C5B93FCA}" srcOrd="2" destOrd="0" presId="urn:microsoft.com/office/officeart/2005/8/layout/hProcess11"/>
    <dgm:cxn modelId="{5485EA52-C0F8-467E-BA10-B6A355DFDB7A}" type="presParOf" srcId="{A0EF13CD-0293-4E4D-BFA2-B1559B77869E}" destId="{160C952A-85BB-4ED2-9707-ED8E7DBE4D8E}" srcOrd="1" destOrd="0" presId="urn:microsoft.com/office/officeart/2005/8/layout/hProcess11"/>
    <dgm:cxn modelId="{2274F976-8DA9-4276-A9D9-2C86935FFF97}" type="presParOf" srcId="{A0EF13CD-0293-4E4D-BFA2-B1559B77869E}" destId="{BD5E510A-587A-41E7-BED7-45CA150A93EF}" srcOrd="2" destOrd="0" presId="urn:microsoft.com/office/officeart/2005/8/layout/hProcess11"/>
    <dgm:cxn modelId="{BB0B53AB-2F4C-4799-9A6F-28268E50349D}" type="presParOf" srcId="{BD5E510A-587A-41E7-BED7-45CA150A93EF}" destId="{94C4D495-E237-4301-BB4B-55140FA67EC1}" srcOrd="0" destOrd="0" presId="urn:microsoft.com/office/officeart/2005/8/layout/hProcess11"/>
    <dgm:cxn modelId="{4487C897-66FE-42D5-AF75-490511918B84}" type="presParOf" srcId="{BD5E510A-587A-41E7-BED7-45CA150A93EF}" destId="{91B7DBCC-C656-4FB7-AAA8-EF179E40BA71}" srcOrd="1" destOrd="0" presId="urn:microsoft.com/office/officeart/2005/8/layout/hProcess11"/>
    <dgm:cxn modelId="{6BB7B2EF-3610-4090-950C-3D25311327AD}" type="presParOf" srcId="{BD5E510A-587A-41E7-BED7-45CA150A93EF}" destId="{03A05240-6178-4572-8AAC-FBA83E1D4112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5420326-4A79-4402-835E-B6C9AFDEDF20}" type="doc">
      <dgm:prSet loTypeId="urn:microsoft.com/office/officeart/2005/8/layout/hProcess1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13F21607-797B-4280-B2F6-6FE03020047B}">
      <dgm:prSet custT="1"/>
      <dgm:spPr/>
      <dgm:t>
        <a:bodyPr/>
        <a:lstStyle/>
        <a:p>
          <a:pPr rtl="0"/>
          <a:r>
            <a:rPr lang="es-CL" sz="2400" b="1" dirty="0"/>
            <a:t>DESARROLLO DE TALENTOS</a:t>
          </a:r>
          <a:endParaRPr lang="es-CL" sz="1400" dirty="0"/>
        </a:p>
      </dgm:t>
    </dgm:pt>
    <dgm:pt modelId="{64F30C74-B54A-41D0-879B-AC0E196BE678}" type="parTrans" cxnId="{92C6A9F4-D4FF-46BD-AC7C-04952E568C56}">
      <dgm:prSet/>
      <dgm:spPr/>
      <dgm:t>
        <a:bodyPr/>
        <a:lstStyle/>
        <a:p>
          <a:endParaRPr lang="es-ES"/>
        </a:p>
      </dgm:t>
    </dgm:pt>
    <dgm:pt modelId="{FD895003-7A28-4C7B-8662-28ED746FF8F0}" type="sibTrans" cxnId="{92C6A9F4-D4FF-46BD-AC7C-04952E568C56}">
      <dgm:prSet/>
      <dgm:spPr/>
      <dgm:t>
        <a:bodyPr/>
        <a:lstStyle/>
        <a:p>
          <a:endParaRPr lang="es-ES"/>
        </a:p>
      </dgm:t>
    </dgm:pt>
    <dgm:pt modelId="{F992DA39-9ABC-4BC8-804B-C2667AE8EC21}">
      <dgm:prSet custT="1"/>
      <dgm:spPr/>
      <dgm:t>
        <a:bodyPr/>
        <a:lstStyle/>
        <a:p>
          <a:pPr rtl="0"/>
          <a:r>
            <a:rPr lang="es-CL" sz="2000" b="1" dirty="0"/>
            <a:t>Carta de autorización parental.</a:t>
          </a:r>
        </a:p>
      </dgm:t>
    </dgm:pt>
    <dgm:pt modelId="{B6B201E4-F49D-4ADF-94AB-09E16B1DA658}" type="parTrans" cxnId="{372155B0-A3BE-4E19-BA81-0FB498FDCAE4}">
      <dgm:prSet/>
      <dgm:spPr/>
      <dgm:t>
        <a:bodyPr/>
        <a:lstStyle/>
        <a:p>
          <a:endParaRPr lang="es-ES"/>
        </a:p>
      </dgm:t>
    </dgm:pt>
    <dgm:pt modelId="{2C20B4D6-B18C-47A9-86B0-598B5F2116B8}" type="sibTrans" cxnId="{372155B0-A3BE-4E19-BA81-0FB498FDCAE4}">
      <dgm:prSet/>
      <dgm:spPr/>
      <dgm:t>
        <a:bodyPr/>
        <a:lstStyle/>
        <a:p>
          <a:endParaRPr lang="es-ES"/>
        </a:p>
      </dgm:t>
    </dgm:pt>
    <dgm:pt modelId="{07D9ED03-B28E-419C-BBC3-8937CB303972}">
      <dgm:prSet custT="1"/>
      <dgm:spPr/>
      <dgm:t>
        <a:bodyPr/>
        <a:lstStyle/>
        <a:p>
          <a:pPr rtl="0"/>
          <a:r>
            <a:rPr lang="es-CL" sz="1800" b="1" dirty="0"/>
            <a:t>Informe del establecimiento sobre motivaciones y habilidades (Describe estilo de aprendizaje y fortalezas y debilidades).</a:t>
          </a:r>
        </a:p>
      </dgm:t>
    </dgm:pt>
    <dgm:pt modelId="{601E3E84-093B-428E-9EA3-51572AE69A70}" type="parTrans" cxnId="{A25D7AFE-A456-48C6-A1C8-5A4CCC97412D}">
      <dgm:prSet/>
      <dgm:spPr/>
      <dgm:t>
        <a:bodyPr/>
        <a:lstStyle/>
        <a:p>
          <a:endParaRPr lang="es-ES"/>
        </a:p>
      </dgm:t>
    </dgm:pt>
    <dgm:pt modelId="{92E37864-1070-461F-9843-209E1E5C8A92}" type="sibTrans" cxnId="{A25D7AFE-A456-48C6-A1C8-5A4CCC97412D}">
      <dgm:prSet/>
      <dgm:spPr/>
      <dgm:t>
        <a:bodyPr/>
        <a:lstStyle/>
        <a:p>
          <a:endParaRPr lang="es-ES"/>
        </a:p>
      </dgm:t>
    </dgm:pt>
    <dgm:pt modelId="{F8F4E677-CB42-4875-B306-BBDC503E31D7}">
      <dgm:prSet custT="1"/>
      <dgm:spPr/>
      <dgm:t>
        <a:bodyPr/>
        <a:lstStyle/>
        <a:p>
          <a:pPr rtl="0"/>
          <a:r>
            <a:rPr lang="es-CL" sz="1600" b="1" dirty="0"/>
            <a:t>Portafolio con material de evidencia sobre el informe.</a:t>
          </a:r>
        </a:p>
      </dgm:t>
    </dgm:pt>
    <dgm:pt modelId="{1C235D05-8BFC-48EE-83B9-C8B166D09B55}" type="parTrans" cxnId="{ED9B24C9-4045-4FCE-9E4B-838D1F2865AE}">
      <dgm:prSet/>
      <dgm:spPr/>
      <dgm:t>
        <a:bodyPr/>
        <a:lstStyle/>
        <a:p>
          <a:endParaRPr lang="es-ES"/>
        </a:p>
      </dgm:t>
    </dgm:pt>
    <dgm:pt modelId="{26562DD7-3B78-47DA-9876-011274729C92}" type="sibTrans" cxnId="{ED9B24C9-4045-4FCE-9E4B-838D1F2865AE}">
      <dgm:prSet/>
      <dgm:spPr/>
      <dgm:t>
        <a:bodyPr/>
        <a:lstStyle/>
        <a:p>
          <a:endParaRPr lang="es-ES"/>
        </a:p>
      </dgm:t>
    </dgm:pt>
    <dgm:pt modelId="{0D9F4868-DF7F-4658-8D50-A592A0E0F8B6}">
      <dgm:prSet custT="1"/>
      <dgm:spPr/>
      <dgm:t>
        <a:bodyPr/>
        <a:lstStyle/>
        <a:p>
          <a:pPr rtl="0"/>
          <a:r>
            <a:rPr lang="es-CL" sz="1600" b="1" dirty="0"/>
            <a:t>Carta de respaldo a la postulación por artista profesional o entidad especializada (3 años de experiencia).</a:t>
          </a:r>
        </a:p>
      </dgm:t>
    </dgm:pt>
    <dgm:pt modelId="{6C657586-5CF8-4098-97C2-8DCCD03FC492}" type="parTrans" cxnId="{A2A03D2C-958A-4185-97CD-A2582CF90254}">
      <dgm:prSet/>
      <dgm:spPr/>
      <dgm:t>
        <a:bodyPr/>
        <a:lstStyle/>
        <a:p>
          <a:endParaRPr lang="es-ES"/>
        </a:p>
      </dgm:t>
    </dgm:pt>
    <dgm:pt modelId="{C8CAE359-8B08-4BC3-92C8-2DA83745E4EB}" type="sibTrans" cxnId="{A2A03D2C-958A-4185-97CD-A2582CF90254}">
      <dgm:prSet/>
      <dgm:spPr/>
      <dgm:t>
        <a:bodyPr/>
        <a:lstStyle/>
        <a:p>
          <a:endParaRPr lang="es-ES"/>
        </a:p>
      </dgm:t>
    </dgm:pt>
    <dgm:pt modelId="{919D64B5-4A14-4A14-8B28-36307FE69517}">
      <dgm:prSet custT="1"/>
      <dgm:spPr/>
      <dgm:t>
        <a:bodyPr/>
        <a:lstStyle/>
        <a:p>
          <a:pPr rtl="0"/>
          <a:r>
            <a:rPr lang="es-CL" sz="1800" b="1" dirty="0"/>
            <a:t>Currículo de artista o entidad </a:t>
          </a:r>
          <a:r>
            <a:rPr lang="es-CL" sz="1800" b="1" dirty="0" smtClean="0"/>
            <a:t>encargada de las actividades formativas.</a:t>
          </a:r>
          <a:endParaRPr lang="es-CL" sz="1800" b="1" dirty="0"/>
        </a:p>
      </dgm:t>
    </dgm:pt>
    <dgm:pt modelId="{59E4BDD0-C4DA-420F-9982-8B2D88D502D4}" type="parTrans" cxnId="{9BAF0F22-E3DE-4240-82A2-04BDCBB4C9D4}">
      <dgm:prSet/>
      <dgm:spPr/>
      <dgm:t>
        <a:bodyPr/>
        <a:lstStyle/>
        <a:p>
          <a:endParaRPr lang="es-ES"/>
        </a:p>
      </dgm:t>
    </dgm:pt>
    <dgm:pt modelId="{A20D3C39-833B-45D2-95CE-886F04994BF5}" type="sibTrans" cxnId="{9BAF0F22-E3DE-4240-82A2-04BDCBB4C9D4}">
      <dgm:prSet/>
      <dgm:spPr/>
      <dgm:t>
        <a:bodyPr/>
        <a:lstStyle/>
        <a:p>
          <a:endParaRPr lang="es-ES"/>
        </a:p>
      </dgm:t>
    </dgm:pt>
    <dgm:pt modelId="{46D80223-3374-47EC-9EA3-3220FC043A81}" type="pres">
      <dgm:prSet presAssocID="{05420326-4A79-4402-835E-B6C9AFDEDF2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D1FCC778-7BB1-4877-A366-349EE2D62812}" type="pres">
      <dgm:prSet presAssocID="{05420326-4A79-4402-835E-B6C9AFDEDF20}" presName="arrow" presStyleLbl="bgShp" presStyleIdx="0" presStyleCnt="1"/>
      <dgm:spPr/>
    </dgm:pt>
    <dgm:pt modelId="{21A99807-B643-42FC-A6A1-69A673507E3C}" type="pres">
      <dgm:prSet presAssocID="{05420326-4A79-4402-835E-B6C9AFDEDF20}" presName="points" presStyleCnt="0"/>
      <dgm:spPr/>
    </dgm:pt>
    <dgm:pt modelId="{E84E0E74-8509-4EE3-A169-992A636191F5}" type="pres">
      <dgm:prSet presAssocID="{13F21607-797B-4280-B2F6-6FE03020047B}" presName="compositeA" presStyleCnt="0"/>
      <dgm:spPr/>
    </dgm:pt>
    <dgm:pt modelId="{C1B9EE90-D90E-42F7-B9DE-030C98034628}" type="pres">
      <dgm:prSet presAssocID="{13F21607-797B-4280-B2F6-6FE03020047B}" presName="textA" presStyleLbl="revTx" presStyleIdx="0" presStyleCnt="6" custScaleX="23689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4DF3837-A918-4B62-8582-93AD95CA6678}" type="pres">
      <dgm:prSet presAssocID="{13F21607-797B-4280-B2F6-6FE03020047B}" presName="circleA" presStyleLbl="node1" presStyleIdx="0" presStyleCnt="6"/>
      <dgm:spPr/>
    </dgm:pt>
    <dgm:pt modelId="{448A1B78-BBEB-4BE7-879C-438AE2FB01FE}" type="pres">
      <dgm:prSet presAssocID="{13F21607-797B-4280-B2F6-6FE03020047B}" presName="spaceA" presStyleCnt="0"/>
      <dgm:spPr/>
    </dgm:pt>
    <dgm:pt modelId="{2C4636D1-9CDA-442B-A4B0-1634099C2364}" type="pres">
      <dgm:prSet presAssocID="{FD895003-7A28-4C7B-8662-28ED746FF8F0}" presName="space" presStyleCnt="0"/>
      <dgm:spPr/>
    </dgm:pt>
    <dgm:pt modelId="{7B60C60D-ACA9-4179-9CC3-3DC05A949D44}" type="pres">
      <dgm:prSet presAssocID="{F992DA39-9ABC-4BC8-804B-C2667AE8EC21}" presName="compositeB" presStyleCnt="0"/>
      <dgm:spPr/>
    </dgm:pt>
    <dgm:pt modelId="{300B9EA1-8D1D-4BCA-A51C-8E0997963296}" type="pres">
      <dgm:prSet presAssocID="{F992DA39-9ABC-4BC8-804B-C2667AE8EC21}" presName="textB" presStyleLbl="revTx" presStyleIdx="1" presStyleCnt="6" custScaleX="18335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A550047-6526-4F20-96A0-E2C2B8D90A4E}" type="pres">
      <dgm:prSet presAssocID="{F992DA39-9ABC-4BC8-804B-C2667AE8EC21}" presName="circleB" presStyleLbl="node1" presStyleIdx="1" presStyleCnt="6"/>
      <dgm:spPr/>
    </dgm:pt>
    <dgm:pt modelId="{20148C68-27A5-41BB-AF0B-97587A7F1097}" type="pres">
      <dgm:prSet presAssocID="{F992DA39-9ABC-4BC8-804B-C2667AE8EC21}" presName="spaceB" presStyleCnt="0"/>
      <dgm:spPr/>
    </dgm:pt>
    <dgm:pt modelId="{CD4E3EFB-986B-4ADF-8109-E49B5C7C5770}" type="pres">
      <dgm:prSet presAssocID="{2C20B4D6-B18C-47A9-86B0-598B5F2116B8}" presName="space" presStyleCnt="0"/>
      <dgm:spPr/>
    </dgm:pt>
    <dgm:pt modelId="{F23B3491-3768-4C71-B4E0-E67F81FE4CFE}" type="pres">
      <dgm:prSet presAssocID="{07D9ED03-B28E-419C-BBC3-8937CB303972}" presName="compositeA" presStyleCnt="0"/>
      <dgm:spPr/>
    </dgm:pt>
    <dgm:pt modelId="{5362C52A-BC75-43E3-8DEA-BB463DC07B54}" type="pres">
      <dgm:prSet presAssocID="{07D9ED03-B28E-419C-BBC3-8937CB303972}" presName="textA" presStyleLbl="revTx" presStyleIdx="2" presStyleCnt="6" custScaleX="22849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247DB5F-E32C-40CB-8707-B0BF914AE1F3}" type="pres">
      <dgm:prSet presAssocID="{07D9ED03-B28E-419C-BBC3-8937CB303972}" presName="circleA" presStyleLbl="node1" presStyleIdx="2" presStyleCnt="6"/>
      <dgm:spPr/>
    </dgm:pt>
    <dgm:pt modelId="{F506608C-6911-49D3-8142-D35B61D83B71}" type="pres">
      <dgm:prSet presAssocID="{07D9ED03-B28E-419C-BBC3-8937CB303972}" presName="spaceA" presStyleCnt="0"/>
      <dgm:spPr/>
    </dgm:pt>
    <dgm:pt modelId="{6B299DB7-5E2F-41C7-83D9-24B84BFB3C1C}" type="pres">
      <dgm:prSet presAssocID="{92E37864-1070-461F-9843-209E1E5C8A92}" presName="space" presStyleCnt="0"/>
      <dgm:spPr/>
    </dgm:pt>
    <dgm:pt modelId="{671F8E89-D383-4753-B003-A69A28EC9EBF}" type="pres">
      <dgm:prSet presAssocID="{F8F4E677-CB42-4875-B306-BBDC503E31D7}" presName="compositeB" presStyleCnt="0"/>
      <dgm:spPr/>
    </dgm:pt>
    <dgm:pt modelId="{33996654-2014-4C4E-B77B-4F9A5E166E22}" type="pres">
      <dgm:prSet presAssocID="{F8F4E677-CB42-4875-B306-BBDC503E31D7}" presName="textB" presStyleLbl="revTx" presStyleIdx="3" presStyleCnt="6" custScaleX="15849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4EE346D-936B-4A20-9F05-FD7B146A0333}" type="pres">
      <dgm:prSet presAssocID="{F8F4E677-CB42-4875-B306-BBDC503E31D7}" presName="circleB" presStyleLbl="node1" presStyleIdx="3" presStyleCnt="6"/>
      <dgm:spPr/>
    </dgm:pt>
    <dgm:pt modelId="{ABE8A192-04B4-4850-99E0-187FF148D839}" type="pres">
      <dgm:prSet presAssocID="{F8F4E677-CB42-4875-B306-BBDC503E31D7}" presName="spaceB" presStyleCnt="0"/>
      <dgm:spPr/>
    </dgm:pt>
    <dgm:pt modelId="{34175319-1B6A-4AB1-B089-9EEFC2B48045}" type="pres">
      <dgm:prSet presAssocID="{26562DD7-3B78-47DA-9876-011274729C92}" presName="space" presStyleCnt="0"/>
      <dgm:spPr/>
    </dgm:pt>
    <dgm:pt modelId="{7974402E-2962-4E1A-B871-2516C554A20F}" type="pres">
      <dgm:prSet presAssocID="{0D9F4868-DF7F-4658-8D50-A592A0E0F8B6}" presName="compositeA" presStyleCnt="0"/>
      <dgm:spPr/>
    </dgm:pt>
    <dgm:pt modelId="{D4A737B6-6017-47B7-8D23-DD95940BED7C}" type="pres">
      <dgm:prSet presAssocID="{0D9F4868-DF7F-4658-8D50-A592A0E0F8B6}" presName="textA" presStyleLbl="revTx" presStyleIdx="4" presStyleCnt="6" custScaleX="22431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2B783DA-CFF2-4824-B4A2-0B8F1B43DC99}" type="pres">
      <dgm:prSet presAssocID="{0D9F4868-DF7F-4658-8D50-A592A0E0F8B6}" presName="circleA" presStyleLbl="node1" presStyleIdx="4" presStyleCnt="6"/>
      <dgm:spPr/>
    </dgm:pt>
    <dgm:pt modelId="{057167FC-E527-4ACF-897A-259384DCEB57}" type="pres">
      <dgm:prSet presAssocID="{0D9F4868-DF7F-4658-8D50-A592A0E0F8B6}" presName="spaceA" presStyleCnt="0"/>
      <dgm:spPr/>
    </dgm:pt>
    <dgm:pt modelId="{4C6C6857-970A-4011-97D7-861A3ABCDB39}" type="pres">
      <dgm:prSet presAssocID="{C8CAE359-8B08-4BC3-92C8-2DA83745E4EB}" presName="space" presStyleCnt="0"/>
      <dgm:spPr/>
    </dgm:pt>
    <dgm:pt modelId="{4634DEB8-5908-48CB-997F-7A2064F90568}" type="pres">
      <dgm:prSet presAssocID="{919D64B5-4A14-4A14-8B28-36307FE69517}" presName="compositeB" presStyleCnt="0"/>
      <dgm:spPr/>
    </dgm:pt>
    <dgm:pt modelId="{71566EBE-E3ED-4C3F-891E-0168AF1D7422}" type="pres">
      <dgm:prSet presAssocID="{919D64B5-4A14-4A14-8B28-36307FE69517}" presName="textB" presStyleLbl="revTx" presStyleIdx="5" presStyleCnt="6" custScaleX="18698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F1951A2-AF57-450B-81A4-02830DF14A6F}" type="pres">
      <dgm:prSet presAssocID="{919D64B5-4A14-4A14-8B28-36307FE69517}" presName="circleB" presStyleLbl="node1" presStyleIdx="5" presStyleCnt="6"/>
      <dgm:spPr/>
    </dgm:pt>
    <dgm:pt modelId="{7C55FF52-28CA-4F4D-921F-F3439E2D6164}" type="pres">
      <dgm:prSet presAssocID="{919D64B5-4A14-4A14-8B28-36307FE69517}" presName="spaceB" presStyleCnt="0"/>
      <dgm:spPr/>
    </dgm:pt>
  </dgm:ptLst>
  <dgm:cxnLst>
    <dgm:cxn modelId="{00CD24C9-AA9C-49DD-A5C8-3E247C46661F}" type="presOf" srcId="{F992DA39-9ABC-4BC8-804B-C2667AE8EC21}" destId="{300B9EA1-8D1D-4BCA-A51C-8E0997963296}" srcOrd="0" destOrd="0" presId="urn:microsoft.com/office/officeart/2005/8/layout/hProcess11"/>
    <dgm:cxn modelId="{4DE66141-7575-43DE-A819-69DCBE5BD40A}" type="presOf" srcId="{0D9F4868-DF7F-4658-8D50-A592A0E0F8B6}" destId="{D4A737B6-6017-47B7-8D23-DD95940BED7C}" srcOrd="0" destOrd="0" presId="urn:microsoft.com/office/officeart/2005/8/layout/hProcess11"/>
    <dgm:cxn modelId="{92C6A9F4-D4FF-46BD-AC7C-04952E568C56}" srcId="{05420326-4A79-4402-835E-B6C9AFDEDF20}" destId="{13F21607-797B-4280-B2F6-6FE03020047B}" srcOrd="0" destOrd="0" parTransId="{64F30C74-B54A-41D0-879B-AC0E196BE678}" sibTransId="{FD895003-7A28-4C7B-8662-28ED746FF8F0}"/>
    <dgm:cxn modelId="{8AB479A1-8D8C-47BF-891C-DC523B6769D2}" type="presOf" srcId="{05420326-4A79-4402-835E-B6C9AFDEDF20}" destId="{46D80223-3374-47EC-9EA3-3220FC043A81}" srcOrd="0" destOrd="0" presId="urn:microsoft.com/office/officeart/2005/8/layout/hProcess11"/>
    <dgm:cxn modelId="{951B039D-392D-404A-8071-54F8AF5E5F96}" type="presOf" srcId="{07D9ED03-B28E-419C-BBC3-8937CB303972}" destId="{5362C52A-BC75-43E3-8DEA-BB463DC07B54}" srcOrd="0" destOrd="0" presId="urn:microsoft.com/office/officeart/2005/8/layout/hProcess11"/>
    <dgm:cxn modelId="{ED9B24C9-4045-4FCE-9E4B-838D1F2865AE}" srcId="{05420326-4A79-4402-835E-B6C9AFDEDF20}" destId="{F8F4E677-CB42-4875-B306-BBDC503E31D7}" srcOrd="3" destOrd="0" parTransId="{1C235D05-8BFC-48EE-83B9-C8B166D09B55}" sibTransId="{26562DD7-3B78-47DA-9876-011274729C92}"/>
    <dgm:cxn modelId="{53CF52E6-3D83-4390-879E-CFDB06EBF1E0}" type="presOf" srcId="{F8F4E677-CB42-4875-B306-BBDC503E31D7}" destId="{33996654-2014-4C4E-B77B-4F9A5E166E22}" srcOrd="0" destOrd="0" presId="urn:microsoft.com/office/officeart/2005/8/layout/hProcess11"/>
    <dgm:cxn modelId="{7F91B1CC-C541-4BBB-A106-0BECD52CC922}" type="presOf" srcId="{919D64B5-4A14-4A14-8B28-36307FE69517}" destId="{71566EBE-E3ED-4C3F-891E-0168AF1D7422}" srcOrd="0" destOrd="0" presId="urn:microsoft.com/office/officeart/2005/8/layout/hProcess11"/>
    <dgm:cxn modelId="{9BAF0F22-E3DE-4240-82A2-04BDCBB4C9D4}" srcId="{05420326-4A79-4402-835E-B6C9AFDEDF20}" destId="{919D64B5-4A14-4A14-8B28-36307FE69517}" srcOrd="5" destOrd="0" parTransId="{59E4BDD0-C4DA-420F-9982-8B2D88D502D4}" sibTransId="{A20D3C39-833B-45D2-95CE-886F04994BF5}"/>
    <dgm:cxn modelId="{93585F08-3C13-4D18-B09D-7E8644E95081}" type="presOf" srcId="{13F21607-797B-4280-B2F6-6FE03020047B}" destId="{C1B9EE90-D90E-42F7-B9DE-030C98034628}" srcOrd="0" destOrd="0" presId="urn:microsoft.com/office/officeart/2005/8/layout/hProcess11"/>
    <dgm:cxn modelId="{A25D7AFE-A456-48C6-A1C8-5A4CCC97412D}" srcId="{05420326-4A79-4402-835E-B6C9AFDEDF20}" destId="{07D9ED03-B28E-419C-BBC3-8937CB303972}" srcOrd="2" destOrd="0" parTransId="{601E3E84-093B-428E-9EA3-51572AE69A70}" sibTransId="{92E37864-1070-461F-9843-209E1E5C8A92}"/>
    <dgm:cxn modelId="{A2A03D2C-958A-4185-97CD-A2582CF90254}" srcId="{05420326-4A79-4402-835E-B6C9AFDEDF20}" destId="{0D9F4868-DF7F-4658-8D50-A592A0E0F8B6}" srcOrd="4" destOrd="0" parTransId="{6C657586-5CF8-4098-97C2-8DCCD03FC492}" sibTransId="{C8CAE359-8B08-4BC3-92C8-2DA83745E4EB}"/>
    <dgm:cxn modelId="{372155B0-A3BE-4E19-BA81-0FB498FDCAE4}" srcId="{05420326-4A79-4402-835E-B6C9AFDEDF20}" destId="{F992DA39-9ABC-4BC8-804B-C2667AE8EC21}" srcOrd="1" destOrd="0" parTransId="{B6B201E4-F49D-4ADF-94AB-09E16B1DA658}" sibTransId="{2C20B4D6-B18C-47A9-86B0-598B5F2116B8}"/>
    <dgm:cxn modelId="{CDED582D-FB5A-43DE-98FA-35066C78FE22}" type="presParOf" srcId="{46D80223-3374-47EC-9EA3-3220FC043A81}" destId="{D1FCC778-7BB1-4877-A366-349EE2D62812}" srcOrd="0" destOrd="0" presId="urn:microsoft.com/office/officeart/2005/8/layout/hProcess11"/>
    <dgm:cxn modelId="{564FA6AD-8363-4427-9E78-BC0CF1123426}" type="presParOf" srcId="{46D80223-3374-47EC-9EA3-3220FC043A81}" destId="{21A99807-B643-42FC-A6A1-69A673507E3C}" srcOrd="1" destOrd="0" presId="urn:microsoft.com/office/officeart/2005/8/layout/hProcess11"/>
    <dgm:cxn modelId="{F5157F30-72BA-4B44-A879-43DD5FD11116}" type="presParOf" srcId="{21A99807-B643-42FC-A6A1-69A673507E3C}" destId="{E84E0E74-8509-4EE3-A169-992A636191F5}" srcOrd="0" destOrd="0" presId="urn:microsoft.com/office/officeart/2005/8/layout/hProcess11"/>
    <dgm:cxn modelId="{39F1C528-A899-4CB7-8A9B-3330FDFD69C3}" type="presParOf" srcId="{E84E0E74-8509-4EE3-A169-992A636191F5}" destId="{C1B9EE90-D90E-42F7-B9DE-030C98034628}" srcOrd="0" destOrd="0" presId="urn:microsoft.com/office/officeart/2005/8/layout/hProcess11"/>
    <dgm:cxn modelId="{E477DF0A-FE00-45E3-A9D8-94F3F6E7EB1E}" type="presParOf" srcId="{E84E0E74-8509-4EE3-A169-992A636191F5}" destId="{F4DF3837-A918-4B62-8582-93AD95CA6678}" srcOrd="1" destOrd="0" presId="urn:microsoft.com/office/officeart/2005/8/layout/hProcess11"/>
    <dgm:cxn modelId="{8DE754EC-28F0-4EA5-B8C6-9691F281E137}" type="presParOf" srcId="{E84E0E74-8509-4EE3-A169-992A636191F5}" destId="{448A1B78-BBEB-4BE7-879C-438AE2FB01FE}" srcOrd="2" destOrd="0" presId="urn:microsoft.com/office/officeart/2005/8/layout/hProcess11"/>
    <dgm:cxn modelId="{DAA4126E-3113-4C44-A407-96BB7D8ADD26}" type="presParOf" srcId="{21A99807-B643-42FC-A6A1-69A673507E3C}" destId="{2C4636D1-9CDA-442B-A4B0-1634099C2364}" srcOrd="1" destOrd="0" presId="urn:microsoft.com/office/officeart/2005/8/layout/hProcess11"/>
    <dgm:cxn modelId="{20BA0918-E294-4D05-A204-F13CC3B5E50B}" type="presParOf" srcId="{21A99807-B643-42FC-A6A1-69A673507E3C}" destId="{7B60C60D-ACA9-4179-9CC3-3DC05A949D44}" srcOrd="2" destOrd="0" presId="urn:microsoft.com/office/officeart/2005/8/layout/hProcess11"/>
    <dgm:cxn modelId="{E7AB58A7-E9BB-4DEA-88FC-E55FD3BC3E3A}" type="presParOf" srcId="{7B60C60D-ACA9-4179-9CC3-3DC05A949D44}" destId="{300B9EA1-8D1D-4BCA-A51C-8E0997963296}" srcOrd="0" destOrd="0" presId="urn:microsoft.com/office/officeart/2005/8/layout/hProcess11"/>
    <dgm:cxn modelId="{7097BC26-9003-468B-9A4E-BE64B4FCD970}" type="presParOf" srcId="{7B60C60D-ACA9-4179-9CC3-3DC05A949D44}" destId="{EA550047-6526-4F20-96A0-E2C2B8D90A4E}" srcOrd="1" destOrd="0" presId="urn:microsoft.com/office/officeart/2005/8/layout/hProcess11"/>
    <dgm:cxn modelId="{6E075275-44F5-4FA5-9AF0-CC366D54FB4B}" type="presParOf" srcId="{7B60C60D-ACA9-4179-9CC3-3DC05A949D44}" destId="{20148C68-27A5-41BB-AF0B-97587A7F1097}" srcOrd="2" destOrd="0" presId="urn:microsoft.com/office/officeart/2005/8/layout/hProcess11"/>
    <dgm:cxn modelId="{5880B76D-1029-408A-92CA-82FED0C8E0A0}" type="presParOf" srcId="{21A99807-B643-42FC-A6A1-69A673507E3C}" destId="{CD4E3EFB-986B-4ADF-8109-E49B5C7C5770}" srcOrd="3" destOrd="0" presId="urn:microsoft.com/office/officeart/2005/8/layout/hProcess11"/>
    <dgm:cxn modelId="{ACCF6667-9CDD-4FE8-BC52-E247EB292803}" type="presParOf" srcId="{21A99807-B643-42FC-A6A1-69A673507E3C}" destId="{F23B3491-3768-4C71-B4E0-E67F81FE4CFE}" srcOrd="4" destOrd="0" presId="urn:microsoft.com/office/officeart/2005/8/layout/hProcess11"/>
    <dgm:cxn modelId="{103BFDF1-FC24-4761-A264-95427EF35A12}" type="presParOf" srcId="{F23B3491-3768-4C71-B4E0-E67F81FE4CFE}" destId="{5362C52A-BC75-43E3-8DEA-BB463DC07B54}" srcOrd="0" destOrd="0" presId="urn:microsoft.com/office/officeart/2005/8/layout/hProcess11"/>
    <dgm:cxn modelId="{7670DFA3-E762-4F61-A804-84840C9C4BE7}" type="presParOf" srcId="{F23B3491-3768-4C71-B4E0-E67F81FE4CFE}" destId="{B247DB5F-E32C-40CB-8707-B0BF914AE1F3}" srcOrd="1" destOrd="0" presId="urn:microsoft.com/office/officeart/2005/8/layout/hProcess11"/>
    <dgm:cxn modelId="{90A8D0AD-AFE4-490B-B8F8-107D527B11CE}" type="presParOf" srcId="{F23B3491-3768-4C71-B4E0-E67F81FE4CFE}" destId="{F506608C-6911-49D3-8142-D35B61D83B71}" srcOrd="2" destOrd="0" presId="urn:microsoft.com/office/officeart/2005/8/layout/hProcess11"/>
    <dgm:cxn modelId="{55BD5DE4-6896-4E7C-9986-70641F7CCBEC}" type="presParOf" srcId="{21A99807-B643-42FC-A6A1-69A673507E3C}" destId="{6B299DB7-5E2F-41C7-83D9-24B84BFB3C1C}" srcOrd="5" destOrd="0" presId="urn:microsoft.com/office/officeart/2005/8/layout/hProcess11"/>
    <dgm:cxn modelId="{498378DC-8EB5-4C80-9FB9-FFA71818E981}" type="presParOf" srcId="{21A99807-B643-42FC-A6A1-69A673507E3C}" destId="{671F8E89-D383-4753-B003-A69A28EC9EBF}" srcOrd="6" destOrd="0" presId="urn:microsoft.com/office/officeart/2005/8/layout/hProcess11"/>
    <dgm:cxn modelId="{3AF9CE09-52B6-4247-931F-311DD2013864}" type="presParOf" srcId="{671F8E89-D383-4753-B003-A69A28EC9EBF}" destId="{33996654-2014-4C4E-B77B-4F9A5E166E22}" srcOrd="0" destOrd="0" presId="urn:microsoft.com/office/officeart/2005/8/layout/hProcess11"/>
    <dgm:cxn modelId="{5C7EEF7B-5370-405F-851D-5F3CEFE65BFF}" type="presParOf" srcId="{671F8E89-D383-4753-B003-A69A28EC9EBF}" destId="{B4EE346D-936B-4A20-9F05-FD7B146A0333}" srcOrd="1" destOrd="0" presId="urn:microsoft.com/office/officeart/2005/8/layout/hProcess11"/>
    <dgm:cxn modelId="{5B4AD8C6-37F5-4112-81C1-BF5ADDFA324F}" type="presParOf" srcId="{671F8E89-D383-4753-B003-A69A28EC9EBF}" destId="{ABE8A192-04B4-4850-99E0-187FF148D839}" srcOrd="2" destOrd="0" presId="urn:microsoft.com/office/officeart/2005/8/layout/hProcess11"/>
    <dgm:cxn modelId="{D3D1DFB7-461F-4F1C-AFC1-D90785E49405}" type="presParOf" srcId="{21A99807-B643-42FC-A6A1-69A673507E3C}" destId="{34175319-1B6A-4AB1-B089-9EEFC2B48045}" srcOrd="7" destOrd="0" presId="urn:microsoft.com/office/officeart/2005/8/layout/hProcess11"/>
    <dgm:cxn modelId="{422AEF0D-C425-405F-804E-D2C021C949DE}" type="presParOf" srcId="{21A99807-B643-42FC-A6A1-69A673507E3C}" destId="{7974402E-2962-4E1A-B871-2516C554A20F}" srcOrd="8" destOrd="0" presId="urn:microsoft.com/office/officeart/2005/8/layout/hProcess11"/>
    <dgm:cxn modelId="{C7162E70-B89C-4BAE-AFC8-07970BCEE040}" type="presParOf" srcId="{7974402E-2962-4E1A-B871-2516C554A20F}" destId="{D4A737B6-6017-47B7-8D23-DD95940BED7C}" srcOrd="0" destOrd="0" presId="urn:microsoft.com/office/officeart/2005/8/layout/hProcess11"/>
    <dgm:cxn modelId="{74B3F336-C556-482D-8876-101F83F8F75E}" type="presParOf" srcId="{7974402E-2962-4E1A-B871-2516C554A20F}" destId="{02B783DA-CFF2-4824-B4A2-0B8F1B43DC99}" srcOrd="1" destOrd="0" presId="urn:microsoft.com/office/officeart/2005/8/layout/hProcess11"/>
    <dgm:cxn modelId="{A055A0E3-E234-4E9D-93AC-779CDEBA3EF2}" type="presParOf" srcId="{7974402E-2962-4E1A-B871-2516C554A20F}" destId="{057167FC-E527-4ACF-897A-259384DCEB57}" srcOrd="2" destOrd="0" presId="urn:microsoft.com/office/officeart/2005/8/layout/hProcess11"/>
    <dgm:cxn modelId="{C05BC079-89D2-4C52-80A8-F23AC5261445}" type="presParOf" srcId="{21A99807-B643-42FC-A6A1-69A673507E3C}" destId="{4C6C6857-970A-4011-97D7-861A3ABCDB39}" srcOrd="9" destOrd="0" presId="urn:microsoft.com/office/officeart/2005/8/layout/hProcess11"/>
    <dgm:cxn modelId="{EFFB2048-6539-4E4F-8AE3-555A0E2B7FCB}" type="presParOf" srcId="{21A99807-B643-42FC-A6A1-69A673507E3C}" destId="{4634DEB8-5908-48CB-997F-7A2064F90568}" srcOrd="10" destOrd="0" presId="urn:microsoft.com/office/officeart/2005/8/layout/hProcess11"/>
    <dgm:cxn modelId="{3D05B8D8-BDC1-4DAC-86DB-08937E90359D}" type="presParOf" srcId="{4634DEB8-5908-48CB-997F-7A2064F90568}" destId="{71566EBE-E3ED-4C3F-891E-0168AF1D7422}" srcOrd="0" destOrd="0" presId="urn:microsoft.com/office/officeart/2005/8/layout/hProcess11"/>
    <dgm:cxn modelId="{AC11467A-5A33-461E-8093-1033EDA139C9}" type="presParOf" srcId="{4634DEB8-5908-48CB-997F-7A2064F90568}" destId="{6F1951A2-AF57-450B-81A4-02830DF14A6F}" srcOrd="1" destOrd="0" presId="urn:microsoft.com/office/officeart/2005/8/layout/hProcess11"/>
    <dgm:cxn modelId="{30DCC819-AA65-4A53-AAD4-49263FB4192E}" type="presParOf" srcId="{4634DEB8-5908-48CB-997F-7A2064F90568}" destId="{7C55FF52-28CA-4F4D-921F-F3439E2D6164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0072737D-2B34-4266-9990-C7293E24EE8B}" type="datetimeFigureOut">
              <a:rPr lang="es-CL" smtClean="0"/>
              <a:t>24-03-2016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148BE628-5094-45B4-A0DB-89F5553CFA6C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811211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2737D-2B34-4266-9990-C7293E24EE8B}" type="datetimeFigureOut">
              <a:rPr lang="es-CL" smtClean="0"/>
              <a:t>24-03-2016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BE628-5094-45B4-A0DB-89F5553CFA6C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15993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2737D-2B34-4266-9990-C7293E24EE8B}" type="datetimeFigureOut">
              <a:rPr lang="es-CL" smtClean="0"/>
              <a:t>24-03-2016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BE628-5094-45B4-A0DB-89F5553CFA6C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27755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2737D-2B34-4266-9990-C7293E24EE8B}" type="datetimeFigureOut">
              <a:rPr lang="es-CL" smtClean="0"/>
              <a:t>24-03-2016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BE628-5094-45B4-A0DB-89F5553CFA6C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03178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2737D-2B34-4266-9990-C7293E24EE8B}" type="datetimeFigureOut">
              <a:rPr lang="es-CL" smtClean="0"/>
              <a:t>24-03-2016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BE628-5094-45B4-A0DB-89F5553CFA6C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84646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2737D-2B34-4266-9990-C7293E24EE8B}" type="datetimeFigureOut">
              <a:rPr lang="es-CL" smtClean="0"/>
              <a:t>24-03-2016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BE628-5094-45B4-A0DB-89F5553CFA6C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80441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2737D-2B34-4266-9990-C7293E24EE8B}" type="datetimeFigureOut">
              <a:rPr lang="es-CL" smtClean="0"/>
              <a:t>24-03-2016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BE628-5094-45B4-A0DB-89F5553CFA6C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74685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2737D-2B34-4266-9990-C7293E24EE8B}" type="datetimeFigureOut">
              <a:rPr lang="es-CL" smtClean="0"/>
              <a:t>24-03-2016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BE628-5094-45B4-A0DB-89F5553CFA6C}" type="slidenum">
              <a:rPr lang="es-CL" smtClean="0"/>
              <a:t>‹Nº›</a:t>
            </a:fld>
            <a:endParaRPr lang="es-CL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433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2737D-2B34-4266-9990-C7293E24EE8B}" type="datetimeFigureOut">
              <a:rPr lang="es-CL" smtClean="0"/>
              <a:t>24-03-2016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BE628-5094-45B4-A0DB-89F5553CFA6C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77048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2737D-2B34-4266-9990-C7293E24EE8B}" type="datetimeFigureOut">
              <a:rPr lang="es-CL" smtClean="0"/>
              <a:t>24-03-2016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BE628-5094-45B4-A0DB-89F5553CFA6C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66161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2737D-2B34-4266-9990-C7293E24EE8B}" type="datetimeFigureOut">
              <a:rPr lang="es-CL" smtClean="0"/>
              <a:t>24-03-2016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BE628-5094-45B4-A0DB-89F5553CFA6C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29547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2737D-2B34-4266-9990-C7293E24EE8B}" type="datetimeFigureOut">
              <a:rPr lang="es-CL" smtClean="0"/>
              <a:t>24-03-2016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BE628-5094-45B4-A0DB-89F5553CFA6C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34204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2737D-2B34-4266-9990-C7293E24EE8B}" type="datetimeFigureOut">
              <a:rPr lang="es-CL" smtClean="0"/>
              <a:t>24-03-2016</a:t>
            </a:fld>
            <a:endParaRPr lang="es-C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BE628-5094-45B4-A0DB-89F5553CFA6C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67331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2737D-2B34-4266-9990-C7293E24EE8B}" type="datetimeFigureOut">
              <a:rPr lang="es-CL" smtClean="0"/>
              <a:t>24-03-2016</a:t>
            </a:fld>
            <a:endParaRPr lang="es-C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BE628-5094-45B4-A0DB-89F5553CFA6C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30080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2737D-2B34-4266-9990-C7293E24EE8B}" type="datetimeFigureOut">
              <a:rPr lang="es-CL" smtClean="0"/>
              <a:t>24-03-2016</a:t>
            </a:fld>
            <a:endParaRPr lang="es-C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BE628-5094-45B4-A0DB-89F5553CFA6C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92276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2737D-2B34-4266-9990-C7293E24EE8B}" type="datetimeFigureOut">
              <a:rPr lang="es-CL" smtClean="0"/>
              <a:t>24-03-2016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BE628-5094-45B4-A0DB-89F5553CFA6C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65963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2737D-2B34-4266-9990-C7293E24EE8B}" type="datetimeFigureOut">
              <a:rPr lang="es-CL" smtClean="0"/>
              <a:t>24-03-2016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BE628-5094-45B4-A0DB-89F5553CFA6C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61403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72737D-2B34-4266-9990-C7293E24EE8B}" type="datetimeFigureOut">
              <a:rPr lang="es-CL" smtClean="0"/>
              <a:t>24-03-2016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48BE628-5094-45B4-A0DB-89F5553CFA6C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824537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090" r:id="rId9"/>
    <p:sldLayoutId id="2147484091" r:id="rId10"/>
    <p:sldLayoutId id="2147484092" r:id="rId11"/>
    <p:sldLayoutId id="2147484093" r:id="rId12"/>
    <p:sldLayoutId id="2147484094" r:id="rId13"/>
    <p:sldLayoutId id="2147484095" r:id="rId14"/>
    <p:sldLayoutId id="2147484096" r:id="rId15"/>
    <p:sldLayoutId id="2147484097" r:id="rId16"/>
    <p:sldLayoutId id="214748409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ondosdecultura.gob.cl/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1579" y="1590352"/>
            <a:ext cx="9603275" cy="1049235"/>
          </a:xfrm>
        </p:spPr>
        <p:txBody>
          <a:bodyPr>
            <a:noAutofit/>
          </a:bodyPr>
          <a:lstStyle/>
          <a:p>
            <a:pPr algn="ctr"/>
            <a:r>
              <a:rPr lang="es-CL" sz="4800" cap="none" dirty="0">
                <a:ln w="0"/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TALLERES DE FORMACIÓN </a:t>
            </a:r>
            <a:br>
              <a:rPr lang="es-CL" sz="4800" cap="none" dirty="0">
                <a:ln w="0"/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s-CL" sz="4800" cap="none" dirty="0">
                <a:ln w="0"/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CONCURSO </a:t>
            </a:r>
            <a:br>
              <a:rPr lang="es-CL" sz="4800" cap="none" dirty="0">
                <a:ln w="0"/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s-CL" sz="4800" cap="none" dirty="0">
                <a:ln w="0"/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FAE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634919" y="3303791"/>
            <a:ext cx="7254877" cy="152481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s-CL" sz="2400" dirty="0">
              <a:ln w="0"/>
              <a:solidFill>
                <a:schemeClr val="accent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buNone/>
            </a:pPr>
            <a:r>
              <a:rPr lang="es-CL" sz="3600" dirty="0">
                <a:ln w="0"/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  <a:p>
            <a:pPr marL="0" indent="0" algn="ctr">
              <a:buNone/>
            </a:pPr>
            <a:r>
              <a:rPr lang="es-CL" sz="3600" dirty="0">
                <a:ln w="0"/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CONVOCATORIA 2016</a:t>
            </a:r>
            <a:endParaRPr lang="es-CL" sz="2400" dirty="0">
              <a:ln w="0"/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26" name="Picture 2" descr="C:\Users\Usuario\Desktop\CNCA\13. IMAGEN\logo wallpap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5" y="4989463"/>
            <a:ext cx="1611728" cy="153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46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153841" y="1253020"/>
            <a:ext cx="3700463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dirty="0"/>
              <a:t>  </a:t>
            </a:r>
          </a:p>
          <a:p>
            <a:endParaRPr lang="es-CL" dirty="0"/>
          </a:p>
          <a:p>
            <a:pPr algn="ctr"/>
            <a:r>
              <a:rPr lang="es-CL" sz="3600" b="1" dirty="0"/>
              <a:t>“Proyectos de educación artística en establecimientos escolares”</a:t>
            </a:r>
          </a:p>
          <a:p>
            <a:endParaRPr lang="es-CL" b="1" dirty="0"/>
          </a:p>
        </p:txBody>
      </p:sp>
      <p:sp>
        <p:nvSpPr>
          <p:cNvPr id="4" name="Flecha derecha 3"/>
          <p:cNvSpPr/>
          <p:nvPr/>
        </p:nvSpPr>
        <p:spPr>
          <a:xfrm>
            <a:off x="-19645" y="774392"/>
            <a:ext cx="2386013" cy="4681352"/>
          </a:xfrm>
          <a:prstGeom prst="rightArrow">
            <a:avLst>
              <a:gd name="adj1" fmla="val 4562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400" b="1" dirty="0">
                <a:solidFill>
                  <a:schemeClr val="tx1"/>
                </a:solidFill>
              </a:rPr>
              <a:t>Línea</a:t>
            </a:r>
          </a:p>
          <a:p>
            <a:pPr algn="ctr"/>
            <a:r>
              <a:rPr lang="es-CL" sz="4400" b="1" dirty="0">
                <a:solidFill>
                  <a:schemeClr val="tx1"/>
                </a:solidFill>
              </a:rPr>
              <a:t>II</a:t>
            </a:r>
          </a:p>
        </p:txBody>
      </p:sp>
      <p:sp>
        <p:nvSpPr>
          <p:cNvPr id="5" name="Rectángulo 4"/>
          <p:cNvSpPr/>
          <p:nvPr/>
        </p:nvSpPr>
        <p:spPr>
          <a:xfrm>
            <a:off x="7986713" y="1731860"/>
            <a:ext cx="374808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3200" b="1" dirty="0"/>
              <a:t>Establecimientos educacionales que integren explícitamente la educación artística en su PEI.</a:t>
            </a:r>
            <a:endParaRPr lang="es-CL" sz="3200" dirty="0"/>
          </a:p>
        </p:txBody>
      </p:sp>
      <p:sp>
        <p:nvSpPr>
          <p:cNvPr id="6" name="Flecha abajo 5"/>
          <p:cNvSpPr/>
          <p:nvPr/>
        </p:nvSpPr>
        <p:spPr>
          <a:xfrm rot="16200000">
            <a:off x="4719135" y="1909560"/>
            <a:ext cx="4681352" cy="2411015"/>
          </a:xfrm>
          <a:prstGeom prst="downArrow">
            <a:avLst>
              <a:gd name="adj1" fmla="val 43443"/>
              <a:gd name="adj2" fmla="val 451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2546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4283" y="700091"/>
            <a:ext cx="10387018" cy="5714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Rectángulo 1"/>
          <p:cNvSpPr/>
          <p:nvPr/>
        </p:nvSpPr>
        <p:spPr>
          <a:xfrm>
            <a:off x="661986" y="627401"/>
            <a:ext cx="10696575" cy="8494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4000" b="1" dirty="0"/>
              <a:t>Modalidades</a:t>
            </a:r>
          </a:p>
          <a:p>
            <a:endParaRPr lang="es-CL" sz="2800" dirty="0">
              <a:solidFill>
                <a:schemeClr val="tx1">
                  <a:lumMod val="85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CL" sz="2800" dirty="0"/>
              <a:t>Formación y perfeccionamiento.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s-CL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CL" sz="2800" dirty="0"/>
              <a:t>Innovación curricular.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s-CL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CL" sz="2800" dirty="0"/>
              <a:t>Extensión, intercambio y colaboración.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s-CL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CL" sz="2800" dirty="0"/>
              <a:t>Desarrollo de talentos sobresalientes.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s-CL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CL" sz="2800" dirty="0"/>
              <a:t>Doble: Formación y perfeccionamiento e innovación curricular</a:t>
            </a:r>
            <a:r>
              <a:rPr lang="es-CL" sz="2800" dirty="0" smtClean="0">
                <a:solidFill>
                  <a:schemeClr val="tx1">
                    <a:lumMod val="85000"/>
                  </a:schemeClr>
                </a:solidFill>
              </a:rPr>
              <a:t>. (Línea 1)</a:t>
            </a:r>
            <a:endParaRPr lang="es-CL" sz="2800" dirty="0">
              <a:solidFill>
                <a:schemeClr val="tx1">
                  <a:lumMod val="85000"/>
                </a:schemeClr>
              </a:solidFill>
            </a:endParaRPr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6085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2" y="3100388"/>
            <a:ext cx="9315448" cy="514350"/>
          </a:xfrm>
          <a:prstGeom prst="rect">
            <a:avLst/>
          </a:prstGeom>
          <a:solidFill>
            <a:schemeClr val="accent2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Rectángulo 1"/>
          <p:cNvSpPr/>
          <p:nvPr/>
        </p:nvSpPr>
        <p:spPr>
          <a:xfrm>
            <a:off x="1" y="321473"/>
            <a:ext cx="5200650" cy="535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" name="CuadroTexto 2"/>
          <p:cNvSpPr txBox="1"/>
          <p:nvPr/>
        </p:nvSpPr>
        <p:spPr>
          <a:xfrm>
            <a:off x="328613" y="333137"/>
            <a:ext cx="11542043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/>
              <a:t>Formación y perfeccionamiento</a:t>
            </a:r>
          </a:p>
          <a:p>
            <a:endParaRPr lang="es-CL" sz="28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CL" sz="2400" dirty="0"/>
              <a:t>Perfeccionamiento, capacitación o actualización de directivos/as, docentes y/o artistas – educadores.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CL" sz="2400" dirty="0"/>
              <a:t>Construcción de programas de perfeccionamiento propios, mediante la invitación de especialistas.</a:t>
            </a:r>
          </a:p>
          <a:p>
            <a:endParaRPr lang="es-CL" sz="2800" dirty="0"/>
          </a:p>
          <a:p>
            <a:r>
              <a:rPr lang="es-CL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Los proyectos presentados en esta modalidad considerarán</a:t>
            </a:r>
          </a:p>
          <a:p>
            <a:endParaRPr lang="es-CL" sz="2800" dirty="0"/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CL" sz="2400" dirty="0"/>
              <a:t>Programa de formación y /o perfeccionamiento o la propuesta de desarrollo.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CL" sz="2400" dirty="0"/>
              <a:t>Plan de transferencia de conocimientos al interior del los establecimientos representados, indicando el modo en el que se llevará a cabo esta transferencia.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CL" sz="2400" dirty="0"/>
              <a:t>Personas que desarrollan funciones en la institución postulante. </a:t>
            </a:r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73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4129089"/>
            <a:ext cx="10344150" cy="557213"/>
          </a:xfrm>
          <a:prstGeom prst="rect">
            <a:avLst/>
          </a:prstGeom>
          <a:solidFill>
            <a:schemeClr val="accent2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" name="Rectángulo 2"/>
          <p:cNvSpPr/>
          <p:nvPr/>
        </p:nvSpPr>
        <p:spPr>
          <a:xfrm>
            <a:off x="0" y="285757"/>
            <a:ext cx="4171949" cy="485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Rectángulo 1"/>
          <p:cNvSpPr/>
          <p:nvPr/>
        </p:nvSpPr>
        <p:spPr>
          <a:xfrm>
            <a:off x="314325" y="214314"/>
            <a:ext cx="1171575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3200" b="1" dirty="0"/>
              <a:t>Innovación curricular</a:t>
            </a:r>
          </a:p>
          <a:p>
            <a:endParaRPr lang="es-CL" sz="32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CL" sz="3200" dirty="0"/>
              <a:t>Apoyo a las instituciones educativas para mejorar sus propuestas curriculares, pedagógicas y/o de evaluación. 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CL" sz="3200" dirty="0"/>
              <a:t>Diseño, elaboración, innovación, creación, </a:t>
            </a:r>
            <a:r>
              <a:rPr lang="es-CL" sz="3200" dirty="0" smtClean="0"/>
              <a:t>articulación </a:t>
            </a:r>
            <a:r>
              <a:rPr lang="es-CL" sz="3200" dirty="0"/>
              <a:t>de procesos y experiencias de aprendizaje de los lenguajes artísticos con otras áreas curriculares.</a:t>
            </a:r>
          </a:p>
          <a:p>
            <a:endParaRPr lang="es-CL" sz="3200" dirty="0"/>
          </a:p>
          <a:p>
            <a:r>
              <a:rPr lang="es-CL" sz="3200" dirty="0"/>
              <a:t>Los proyectos presentados en esta modalidad considerarán</a:t>
            </a:r>
          </a:p>
          <a:p>
            <a:endParaRPr lang="es-CL" sz="32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CL" sz="3200" dirty="0"/>
              <a:t>Currículo institución postulante</a:t>
            </a:r>
          </a:p>
        </p:txBody>
      </p:sp>
    </p:spTree>
    <p:extLst>
      <p:ext uri="{BB962C8B-B14F-4D97-AF65-F5344CB8AC3E}">
        <p14:creationId xmlns:p14="http://schemas.microsoft.com/office/powerpoint/2010/main" val="239702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3352775"/>
            <a:ext cx="9260555" cy="476275"/>
          </a:xfrm>
          <a:prstGeom prst="rect">
            <a:avLst/>
          </a:prstGeom>
          <a:solidFill>
            <a:schemeClr val="accent2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" name="Rectángulo 2"/>
          <p:cNvSpPr/>
          <p:nvPr/>
        </p:nvSpPr>
        <p:spPr>
          <a:xfrm>
            <a:off x="0" y="437650"/>
            <a:ext cx="6243639" cy="505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CuadroTexto 1"/>
          <p:cNvSpPr txBox="1"/>
          <p:nvPr/>
        </p:nvSpPr>
        <p:spPr>
          <a:xfrm>
            <a:off x="342900" y="437650"/>
            <a:ext cx="11472111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/>
              <a:t>Extensión, Intercambio y colaboración</a:t>
            </a:r>
          </a:p>
          <a:p>
            <a:endParaRPr lang="es-CL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CL" sz="2600" dirty="0"/>
              <a:t>Proyectos que permitan fortalecer y consolidar el vinculo ente los establecimientos y las comunidades.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CL" sz="2600" dirty="0"/>
              <a:t>Promuevan el intercambio y colaboración entre comunidades de aprendizaje.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CL" sz="2600" dirty="0"/>
              <a:t>Realización de talleres abiertos, seminarios y/o pasantías. </a:t>
            </a:r>
          </a:p>
          <a:p>
            <a:endParaRPr lang="es-CL" sz="2800" dirty="0"/>
          </a:p>
          <a:p>
            <a:r>
              <a:rPr lang="es-CL" sz="2800" dirty="0"/>
              <a:t>Los proyectos presentados en esta modalidad considerarán</a:t>
            </a:r>
          </a:p>
          <a:p>
            <a:endParaRPr lang="es-CL" sz="28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CL" sz="2800" dirty="0"/>
              <a:t>Gastos de compras de materiales no deben superar el 50% del monto solicitado.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CL" sz="2800" dirty="0"/>
              <a:t>Gastos de honorarios no pueden exceder el 50% del monto solicitado.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CL" sz="2800" dirty="0"/>
              <a:t>Los medios de difusión deben incorporar la gráfica institucional.  (sitio web)</a:t>
            </a:r>
          </a:p>
          <a:p>
            <a:endParaRPr lang="es-CL" dirty="0"/>
          </a:p>
          <a:p>
            <a:r>
              <a:rPr lang="es-CL" dirty="0"/>
              <a:t> 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0394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" y="528650"/>
            <a:ext cx="10644182" cy="5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Rectángulo 1"/>
          <p:cNvSpPr/>
          <p:nvPr/>
        </p:nvSpPr>
        <p:spPr>
          <a:xfrm>
            <a:off x="257175" y="500063"/>
            <a:ext cx="1193006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3200" b="1" dirty="0"/>
              <a:t>Desarrollo de talentos sobresalientes en disciplinas artísticas</a:t>
            </a:r>
          </a:p>
          <a:p>
            <a:endParaRPr lang="es-CL" sz="32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CL" sz="3200" dirty="0"/>
              <a:t>Proyectos que permitan estimular y promover el desarrollo artístico (estudiantes entre 4to y 8vo básico)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CL" sz="3200" dirty="0"/>
              <a:t>Mediados por un profesor/a del establecimiento, certificado en convenio.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CL" sz="3200" dirty="0"/>
              <a:t>Diseño de programas de estudio diferenciados.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CL" sz="3200" dirty="0"/>
              <a:t>Realizar proyectos y estudios independientes.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CL" sz="3200" dirty="0"/>
              <a:t>Se podrá incluir la compra de equipamiento necesario y financiamiento de actividades complementarias (transporte, alojamiento, alimentación)</a:t>
            </a:r>
          </a:p>
        </p:txBody>
      </p:sp>
    </p:spTree>
    <p:extLst>
      <p:ext uri="{BB962C8B-B14F-4D97-AF65-F5344CB8AC3E}">
        <p14:creationId xmlns:p14="http://schemas.microsoft.com/office/powerpoint/2010/main" val="288180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23900" y="533401"/>
            <a:ext cx="9329738" cy="514350"/>
          </a:xfrm>
          <a:prstGeom prst="rect">
            <a:avLst/>
          </a:prstGeom>
          <a:solidFill>
            <a:schemeClr val="accent2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2800" b="1" dirty="0"/>
              <a:t>Los proyectos presentados en esta modalidad considerarán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381000" y="1422410"/>
            <a:ext cx="11811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L" sz="2400" b="1" dirty="0"/>
              <a:t>Estudiantes de enseñanza básica (cursando entre 4to y 8vo en 2016) con matricula vigente en el establecimiento</a:t>
            </a:r>
            <a:r>
              <a:rPr lang="es-CL" sz="2400" b="1" dirty="0" smtClean="0"/>
              <a:t>.</a:t>
            </a:r>
          </a:p>
          <a:p>
            <a:endParaRPr lang="es-CL" sz="2400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L" sz="2400" b="1" dirty="0"/>
              <a:t>Postulación de un/a estudiante o un grupo de estudiantes</a:t>
            </a:r>
            <a:r>
              <a:rPr lang="es-CL" sz="2400" b="1" dirty="0" smtClean="0"/>
              <a:t>.</a:t>
            </a:r>
          </a:p>
          <a:p>
            <a:endParaRPr lang="es-CL" sz="2400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L" sz="2400" b="1" dirty="0"/>
              <a:t>Instancia de retribución en el marco del proyecto</a:t>
            </a:r>
            <a:r>
              <a:rPr lang="es-CL" sz="2400" b="1" dirty="0" smtClean="0"/>
              <a:t>.</a:t>
            </a:r>
          </a:p>
          <a:p>
            <a:endParaRPr lang="es-CL" sz="2400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L" sz="2400" b="1" dirty="0"/>
              <a:t>Docente guía no podrá recibir sueldo (salvo sí: realiza actividad formativa fuera del horario de contrato en el </a:t>
            </a:r>
            <a:r>
              <a:rPr lang="es-CL" sz="2400" b="1" dirty="0" smtClean="0"/>
              <a:t>establecimiento).</a:t>
            </a:r>
          </a:p>
          <a:p>
            <a:endParaRPr lang="es-CL" sz="2400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L" sz="2400" b="1" dirty="0"/>
              <a:t>Carta de autorización y/o apoyo de madre y/o padre, o quien el tribunal dispusiere el cuidado personal del estudiante</a:t>
            </a:r>
            <a:r>
              <a:rPr lang="es-CL" sz="2400" b="1" dirty="0" smtClean="0"/>
              <a:t>.</a:t>
            </a:r>
            <a:endParaRPr lang="es-CL" sz="2400" b="1" dirty="0"/>
          </a:p>
        </p:txBody>
      </p:sp>
    </p:spTree>
    <p:extLst>
      <p:ext uri="{BB962C8B-B14F-4D97-AF65-F5344CB8AC3E}">
        <p14:creationId xmlns:p14="http://schemas.microsoft.com/office/powerpoint/2010/main" val="107177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47701" y="685801"/>
            <a:ext cx="10169526" cy="5105400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L" sz="2400" b="1" dirty="0"/>
              <a:t>Informe del establecimiento sobre motivaciones y habilidades demostradas por estudiante/s seleccionado/s. (informe diferenciado por cada estudiante) describir: estilo de aprendizaje, fortalezas y debilidades. Justificar la selección de cada estudiante</a:t>
            </a:r>
            <a:r>
              <a:rPr lang="es-CL" sz="2400" b="1" dirty="0" smtClean="0"/>
              <a:t>.</a:t>
            </a:r>
          </a:p>
          <a:p>
            <a:pPr marL="0" indent="0">
              <a:buNone/>
            </a:pPr>
            <a:endParaRPr lang="es-CL" sz="2400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L" sz="2400" b="1" dirty="0"/>
              <a:t>Portafolio con material que evidencie las habilidades informadas. </a:t>
            </a:r>
            <a:r>
              <a:rPr lang="es-CL" sz="2400" b="1" dirty="0" smtClean="0"/>
              <a:t>(Diferenciados </a:t>
            </a:r>
            <a:r>
              <a:rPr lang="es-CL" sz="2400" b="1" dirty="0"/>
              <a:t>por cada estudiante</a:t>
            </a:r>
            <a:r>
              <a:rPr lang="es-CL" sz="2400" b="1" dirty="0" smtClean="0"/>
              <a:t>)</a:t>
            </a:r>
          </a:p>
          <a:p>
            <a:pPr marL="0" indent="0">
              <a:buNone/>
            </a:pPr>
            <a:endParaRPr lang="es-CL" sz="2400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L" sz="2400" b="1" dirty="0"/>
              <a:t>Carta de respaldo a la postulación de estudiante/s seleccionado/s, de parte de un/a artista profesional o entidad especializada que desarrollen procesos de formación desde hace más de tres años</a:t>
            </a:r>
            <a:r>
              <a:rPr lang="es-CL" sz="2400" b="1" dirty="0" smtClean="0"/>
              <a:t>.</a:t>
            </a:r>
          </a:p>
          <a:p>
            <a:pPr marL="0" indent="0">
              <a:buNone/>
            </a:pPr>
            <a:endParaRPr lang="es-CL" sz="2400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L" sz="2400" b="1" dirty="0"/>
              <a:t>Currículum de la persona o entidad.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2672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14284" y="3289876"/>
            <a:ext cx="10358439" cy="539174"/>
          </a:xfrm>
          <a:prstGeom prst="rect">
            <a:avLst/>
          </a:prstGeom>
          <a:solidFill>
            <a:schemeClr val="accent2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" name="Rectángulo 2"/>
          <p:cNvSpPr/>
          <p:nvPr/>
        </p:nvSpPr>
        <p:spPr>
          <a:xfrm>
            <a:off x="-14297" y="328612"/>
            <a:ext cx="10872789" cy="914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Rectángulo 1"/>
          <p:cNvSpPr/>
          <p:nvPr/>
        </p:nvSpPr>
        <p:spPr>
          <a:xfrm>
            <a:off x="571499" y="214313"/>
            <a:ext cx="1185862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3200" b="1" dirty="0"/>
              <a:t>Doble: </a:t>
            </a:r>
          </a:p>
          <a:p>
            <a:r>
              <a:rPr lang="es-CL" sz="3200" b="1" dirty="0"/>
              <a:t>Formación y perfeccionamiento e innovación curricular.</a:t>
            </a:r>
          </a:p>
          <a:p>
            <a:endParaRPr lang="es-CL" sz="16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CL" sz="2400" dirty="0"/>
              <a:t>Proyecto que considera la opción de unir ambas modalidades de “formación y perfeccionamiento” e “innovación curricular”.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s-CL" sz="24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CL" sz="2400" dirty="0"/>
              <a:t>Debe considerar la vinculación explícita entre las actividades y modalidades propuestas.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571499" y="3289876"/>
            <a:ext cx="1178242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800" b="1" dirty="0"/>
              <a:t>Los proyectos presentados en esta modalidad considerarán</a:t>
            </a:r>
          </a:p>
          <a:p>
            <a:endParaRPr lang="es-CL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L" sz="2200" dirty="0">
                <a:solidFill>
                  <a:srgbClr val="FFFF00"/>
                </a:solidFill>
              </a:rPr>
              <a:t>Solo podrán postular los establecimientos en la línea I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L" sz="2200" dirty="0"/>
              <a:t>Los establecimientos postulantes no podrán postular otros proyectos que consideren estas modalidades de forma independiente.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L" sz="2200" dirty="0"/>
              <a:t>Podrán optar a un monto máximo de $20.000.000.- considerando un co-financiamiento del 10%.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L" sz="2200" dirty="0"/>
              <a:t>La duración máxima de los proyectos será de 8 meses.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L" sz="2200" dirty="0"/>
              <a:t>Los antecedentes obligatorios de postulación serán la sumatoria de los requeridos en ambas modalidades.</a:t>
            </a:r>
          </a:p>
        </p:txBody>
      </p:sp>
    </p:spTree>
    <p:extLst>
      <p:ext uri="{BB962C8B-B14F-4D97-AF65-F5344CB8AC3E}">
        <p14:creationId xmlns:p14="http://schemas.microsoft.com/office/powerpoint/2010/main" val="328540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966151235"/>
              </p:ext>
            </p:extLst>
          </p:nvPr>
        </p:nvGraphicFramePr>
        <p:xfrm>
          <a:off x="293914" y="416379"/>
          <a:ext cx="11658600" cy="5663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17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sz="2400" dirty="0" smtClean="0"/>
              <a:t>El presente documento es un resumen de algunos contenidos de las Bases del Concurso FAE – EE 2016. </a:t>
            </a:r>
            <a:r>
              <a:rPr lang="es-MX" sz="2400" b="1" u="sng" dirty="0" smtClean="0"/>
              <a:t>Éste no contiene la totalidad de la información de los requisitos de postulación y no corresponde al marco legal por el cuál se rige este concurso. </a:t>
            </a:r>
          </a:p>
          <a:p>
            <a:pPr algn="just"/>
            <a:endParaRPr lang="es-MX" sz="2400" b="1" u="sng" dirty="0" smtClean="0"/>
          </a:p>
          <a:p>
            <a:pPr algn="just"/>
            <a:r>
              <a:rPr lang="es-MX" sz="2400" dirty="0" smtClean="0"/>
              <a:t>Las bases se pueden descargar en </a:t>
            </a:r>
            <a:r>
              <a:rPr lang="es-MX" sz="2400" dirty="0"/>
              <a:t>el siguiente link: http://www.fondosdecultura.gob.cl/fondos/?parent=fondos&amp;target=fondo-fae&amp;subtarget=lineas-concurso&amp;more=2856 </a:t>
            </a:r>
          </a:p>
        </p:txBody>
      </p:sp>
    </p:spTree>
    <p:extLst>
      <p:ext uri="{BB962C8B-B14F-4D97-AF65-F5344CB8AC3E}">
        <p14:creationId xmlns:p14="http://schemas.microsoft.com/office/powerpoint/2010/main" val="26131091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738727457"/>
              </p:ext>
            </p:extLst>
          </p:nvPr>
        </p:nvGraphicFramePr>
        <p:xfrm>
          <a:off x="359229" y="1220562"/>
          <a:ext cx="11430000" cy="4370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72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940862828"/>
              </p:ext>
            </p:extLst>
          </p:nvPr>
        </p:nvGraphicFramePr>
        <p:xfrm>
          <a:off x="357188" y="815189"/>
          <a:ext cx="11487150" cy="5109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918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1657351" y="1357313"/>
            <a:ext cx="8558164" cy="3896246"/>
            <a:chOff x="1100138" y="685801"/>
            <a:chExt cx="8558164" cy="3896246"/>
          </a:xfrm>
        </p:grpSpPr>
        <p:sp>
          <p:nvSpPr>
            <p:cNvPr id="6" name="Pentágono 5"/>
            <p:cNvSpPr/>
            <p:nvPr/>
          </p:nvSpPr>
          <p:spPr>
            <a:xfrm rot="10800000">
              <a:off x="1100138" y="685801"/>
              <a:ext cx="8558164" cy="2013604"/>
            </a:xfrm>
            <a:prstGeom prst="homePlat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Pentágono 4"/>
            <p:cNvSpPr txBox="1"/>
            <p:nvPr/>
          </p:nvSpPr>
          <p:spPr>
            <a:xfrm>
              <a:off x="1262758" y="685802"/>
              <a:ext cx="8395544" cy="20136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6034" tIns="64770" rIns="120904" bIns="64770" numCol="1" spcCol="1270" anchor="ctr" anchorCtr="0">
              <a:noAutofit/>
            </a:bodyPr>
            <a:lstStyle/>
            <a:p>
              <a:pPr lvl="0" algn="ctr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3200" b="1" kern="1200" dirty="0"/>
                <a:t>Duración y ejecución de los proyectos</a:t>
              </a:r>
              <a:r>
                <a:rPr lang="es-CL" sz="1700" kern="1200" dirty="0"/>
                <a:t>:</a:t>
              </a:r>
            </a:p>
          </p:txBody>
        </p:sp>
        <p:sp>
          <p:nvSpPr>
            <p:cNvPr id="4" name="Pentágono 3"/>
            <p:cNvSpPr/>
            <p:nvPr/>
          </p:nvSpPr>
          <p:spPr>
            <a:xfrm rot="10800000">
              <a:off x="1100138" y="2568442"/>
              <a:ext cx="8558164" cy="2013604"/>
            </a:xfrm>
            <a:prstGeom prst="homePlat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Pentágono 6"/>
            <p:cNvSpPr txBox="1"/>
            <p:nvPr/>
          </p:nvSpPr>
          <p:spPr>
            <a:xfrm>
              <a:off x="1262758" y="2568443"/>
              <a:ext cx="8395544" cy="20136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6034" tIns="64770" rIns="120904" bIns="64770" numCol="1" spcCol="1270" anchor="ctr" anchorCtr="0">
              <a:noAutofit/>
            </a:bodyPr>
            <a:lstStyle/>
            <a:p>
              <a:pPr lvl="0" algn="ctr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2400" b="1" kern="1200" dirty="0"/>
                <a:t>No podrá exceder el mes de diciembre de 2016.</a:t>
              </a:r>
            </a:p>
            <a:p>
              <a:pPr lvl="0" algn="ctr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2400" b="1" kern="1200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24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s-CL" b="1" dirty="0"/>
              <a:t>¿Quiénes pueden postular?</a:t>
            </a:r>
            <a:br>
              <a:rPr lang="es-CL" b="1" dirty="0"/>
            </a:b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0583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600450" y="246970"/>
            <a:ext cx="8591550" cy="614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CL" sz="4000" dirty="0"/>
              <a:t>Línea I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28599" y="880382"/>
            <a:ext cx="11658600" cy="5844268"/>
          </a:xfrm>
          <a:prstGeom prst="rect">
            <a:avLst/>
          </a:prstGeom>
        </p:spPr>
        <p:txBody>
          <a:bodyPr/>
          <a:lstStyle/>
          <a:p>
            <a:pPr lvl="0" algn="ctr" rtl="0"/>
            <a:endParaRPr lang="es-CL" sz="3200" dirty="0" smtClean="0"/>
          </a:p>
          <a:p>
            <a:pPr marL="457200" lvl="0" indent="-457200" algn="just" rtl="0">
              <a:buFont typeface="Arial" panose="020B0604020202020204" pitchFamily="34" charset="0"/>
              <a:buChar char="•"/>
            </a:pPr>
            <a:r>
              <a:rPr lang="es-CL" sz="3100" b="1" dirty="0" smtClean="0"/>
              <a:t>Municipalidades o Corporaciones municipales </a:t>
            </a:r>
            <a:r>
              <a:rPr lang="es-CL" sz="3100" dirty="0" smtClean="0"/>
              <a:t>a cargo de establecimientos educacionales públicos o establecimientos privados con subvención que imparten Educación Artística especializada reconocidos por el MINEDUC con RBD como escuelas artísticas y/o liceos que implementan la modalidad “artística diferenciada”.</a:t>
            </a:r>
          </a:p>
          <a:p>
            <a:pPr marL="457200" lvl="0" indent="-457200" algn="just" rtl="0">
              <a:buFont typeface="Arial" panose="020B0604020202020204" pitchFamily="34" charset="0"/>
              <a:buChar char="•"/>
            </a:pPr>
            <a:endParaRPr lang="es-CL" sz="3100" dirty="0" smtClean="0"/>
          </a:p>
          <a:p>
            <a:pPr marL="457200" lvl="0" indent="-457200" algn="just" rtl="0">
              <a:buFont typeface="Arial" panose="020B0604020202020204" pitchFamily="34" charset="0"/>
              <a:buChar char="•"/>
            </a:pPr>
            <a:r>
              <a:rPr lang="es-CL" sz="3100" dirty="0" smtClean="0"/>
              <a:t> </a:t>
            </a:r>
            <a:r>
              <a:rPr lang="es-CL" sz="3100" b="1" dirty="0" smtClean="0"/>
              <a:t>Sostenedores</a:t>
            </a:r>
            <a:r>
              <a:rPr lang="es-CL" sz="3100" dirty="0" smtClean="0"/>
              <a:t> a cargo de establecimientos educacionales subvencionados reconocidos por el MINEDUC con RBD como “Escuelas Artísticas” y/o Liceos que implementan la modalidad artística.</a:t>
            </a:r>
            <a:endParaRPr lang="es-CL" sz="3100" dirty="0"/>
          </a:p>
        </p:txBody>
      </p:sp>
    </p:spTree>
    <p:extLst>
      <p:ext uri="{BB962C8B-B14F-4D97-AF65-F5344CB8AC3E}">
        <p14:creationId xmlns:p14="http://schemas.microsoft.com/office/powerpoint/2010/main" val="290038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04825" y="699730"/>
            <a:ext cx="111966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3200" dirty="0" smtClean="0"/>
              <a:t>Línea </a:t>
            </a:r>
            <a:r>
              <a:rPr lang="es-CL" sz="3200" dirty="0"/>
              <a:t>II </a:t>
            </a:r>
          </a:p>
          <a:p>
            <a:pPr algn="ctr"/>
            <a:endParaRPr lang="es-CL" sz="32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CL" sz="3200" dirty="0" smtClean="0"/>
              <a:t>Municipalidades o Corporaciones </a:t>
            </a:r>
            <a:r>
              <a:rPr lang="es-CL" sz="3200" dirty="0"/>
              <a:t>Municipales a cargo de establecimientos públicos y/o </a:t>
            </a:r>
            <a:r>
              <a:rPr lang="es-CL" sz="3200" dirty="0" smtClean="0"/>
              <a:t>subvencionados que integren la educación artística de manera explícita en su PEI.</a:t>
            </a:r>
          </a:p>
          <a:p>
            <a:pPr algn="just"/>
            <a:endParaRPr lang="es-CL" sz="32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CL" sz="3200" dirty="0" smtClean="0"/>
              <a:t>y/o sostenedores </a:t>
            </a:r>
            <a:r>
              <a:rPr lang="es-CL" sz="3200" dirty="0"/>
              <a:t>a cargo de establecimientos </a:t>
            </a:r>
            <a:r>
              <a:rPr lang="es-CL" sz="3200" dirty="0" smtClean="0"/>
              <a:t>educacionales reconocidos por el MINEDUC con RBD que integren </a:t>
            </a:r>
            <a:r>
              <a:rPr lang="es-CL" sz="3200" dirty="0"/>
              <a:t>la educación artística de manera explícita en su PEI.</a:t>
            </a:r>
            <a:r>
              <a:rPr lang="es-CL" sz="3200" dirty="0" smtClean="0"/>
              <a:t>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1290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-14292" y="480149"/>
            <a:ext cx="5843587" cy="577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" name="Rectángulo 2"/>
          <p:cNvSpPr/>
          <p:nvPr/>
        </p:nvSpPr>
        <p:spPr>
          <a:xfrm>
            <a:off x="288131" y="4271962"/>
            <a:ext cx="11558587" cy="1885950"/>
          </a:xfrm>
          <a:prstGeom prst="rect">
            <a:avLst/>
          </a:prstGeom>
          <a:solidFill>
            <a:schemeClr val="accent2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Rectángulo 1"/>
          <p:cNvSpPr/>
          <p:nvPr/>
        </p:nvSpPr>
        <p:spPr>
          <a:xfrm>
            <a:off x="376237" y="480149"/>
            <a:ext cx="1138237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3200" dirty="0"/>
              <a:t>Formulario Único de Postulación</a:t>
            </a:r>
          </a:p>
          <a:p>
            <a:endParaRPr lang="es-CL" sz="32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CL" sz="3200" dirty="0"/>
              <a:t>Es el único formato válido para la formulación de proyectos.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CL" sz="3200" dirty="0"/>
              <a:t>Es obligatorio completar todos los campos del FUP, salvo los opcionales.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CL" sz="3200" dirty="0"/>
              <a:t>El FUP está disponible para impresión en el sitio </a:t>
            </a:r>
            <a:r>
              <a:rPr lang="es-CL" sz="3200" dirty="0">
                <a:hlinkClick r:id="rId2"/>
              </a:rPr>
              <a:t>www.fondosdecultura.gob.cl</a:t>
            </a:r>
            <a:endParaRPr lang="es-CL" sz="3200" dirty="0"/>
          </a:p>
          <a:p>
            <a:endParaRPr lang="es-CL" sz="3200" dirty="0"/>
          </a:p>
          <a:p>
            <a:pPr algn="just"/>
            <a:r>
              <a:rPr lang="es-CL" sz="3200" dirty="0"/>
              <a:t>En el caso de los proyectos presentados en formato papel, se tomará en cuenta como plazo límite de entrega la </a:t>
            </a:r>
            <a:r>
              <a:rPr lang="es-CL" sz="3200" b="1" u="sng" dirty="0"/>
              <a:t>fecha de firma de recepción del Consejo o la fecha de timbre de la oficina de correos</a:t>
            </a:r>
            <a:r>
              <a:rPr lang="es-CL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9353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443663" y="3103257"/>
            <a:ext cx="7197726" cy="2421464"/>
          </a:xfrm>
        </p:spPr>
        <p:txBody>
          <a:bodyPr>
            <a:normAutofit fontScale="90000"/>
          </a:bodyPr>
          <a:lstStyle/>
          <a:p>
            <a:r>
              <a:rPr lang="es-CL" b="1" dirty="0"/>
              <a:t>Antecedentes obligatorios de postulación</a:t>
            </a:r>
            <a:br>
              <a:rPr lang="es-CL" b="1" dirty="0"/>
            </a:b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9811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383929125"/>
              </p:ext>
            </p:extLst>
          </p:nvPr>
        </p:nvGraphicFramePr>
        <p:xfrm>
          <a:off x="2358190" y="0"/>
          <a:ext cx="8293768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541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666742585"/>
              </p:ext>
            </p:extLst>
          </p:nvPr>
        </p:nvGraphicFramePr>
        <p:xfrm>
          <a:off x="0" y="0"/>
          <a:ext cx="12191999" cy="3400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199495919"/>
              </p:ext>
            </p:extLst>
          </p:nvPr>
        </p:nvGraphicFramePr>
        <p:xfrm>
          <a:off x="0" y="3400425"/>
          <a:ext cx="12191999" cy="3457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1371600" y="2214086"/>
            <a:ext cx="2781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Copia de los estatutos que rigen la institución, salvo para municipalidades.</a:t>
            </a:r>
            <a:endParaRPr lang="es-MX" dirty="0"/>
          </a:p>
        </p:txBody>
      </p:sp>
      <p:sp>
        <p:nvSpPr>
          <p:cNvPr id="7" name="6 CuadroTexto"/>
          <p:cNvSpPr txBox="1"/>
          <p:nvPr/>
        </p:nvSpPr>
        <p:spPr>
          <a:xfrm>
            <a:off x="1844634" y="3720274"/>
            <a:ext cx="2781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Copia de los estatutos que rigen la institución, salvo para municipalidades.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9117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Modulo i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/>
              <a:t>Taller formativo fae - 2016</a:t>
            </a:r>
          </a:p>
        </p:txBody>
      </p:sp>
    </p:spTree>
    <p:extLst>
      <p:ext uri="{BB962C8B-B14F-4D97-AF65-F5344CB8AC3E}">
        <p14:creationId xmlns:p14="http://schemas.microsoft.com/office/powerpoint/2010/main" val="150693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729176970"/>
              </p:ext>
            </p:extLst>
          </p:nvPr>
        </p:nvGraphicFramePr>
        <p:xfrm>
          <a:off x="0" y="1176803"/>
          <a:ext cx="12192000" cy="4149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ángulo 2"/>
          <p:cNvSpPr/>
          <p:nvPr/>
        </p:nvSpPr>
        <p:spPr>
          <a:xfrm>
            <a:off x="208547" y="222990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dirty="0"/>
              <a:t>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1239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49618901"/>
              </p:ext>
            </p:extLst>
          </p:nvPr>
        </p:nvGraphicFramePr>
        <p:xfrm>
          <a:off x="0" y="1122948"/>
          <a:ext cx="12192000" cy="4347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162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38166848"/>
              </p:ext>
            </p:extLst>
          </p:nvPr>
        </p:nvGraphicFramePr>
        <p:xfrm>
          <a:off x="0" y="1090863"/>
          <a:ext cx="12192000" cy="4347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246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106905" y="4876800"/>
            <a:ext cx="9946105" cy="1267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838813867"/>
              </p:ext>
            </p:extLst>
          </p:nvPr>
        </p:nvGraphicFramePr>
        <p:xfrm>
          <a:off x="0" y="722447"/>
          <a:ext cx="12192000" cy="3572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ángulo 2"/>
          <p:cNvSpPr/>
          <p:nvPr/>
        </p:nvSpPr>
        <p:spPr>
          <a:xfrm>
            <a:off x="504824" y="5002631"/>
            <a:ext cx="111502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000" b="1" dirty="0">
                <a:solidFill>
                  <a:srgbClr val="FFFF00"/>
                </a:solidFill>
              </a:rPr>
              <a:t>En cada modalidad se podrá aportar información adicional que se estime conveniente.</a:t>
            </a:r>
          </a:p>
          <a:p>
            <a:pPr algn="ctr"/>
            <a:endParaRPr lang="es-CL" sz="2000" b="1" dirty="0">
              <a:solidFill>
                <a:srgbClr val="FFFF00"/>
              </a:solidFill>
            </a:endParaRPr>
          </a:p>
          <a:p>
            <a:pPr algn="ctr"/>
            <a:r>
              <a:rPr lang="es-CL" sz="2000" b="1" dirty="0">
                <a:solidFill>
                  <a:srgbClr val="FFFF00"/>
                </a:solidFill>
              </a:rPr>
              <a:t>Toda la información debe estar en español o acompañar con traducción.</a:t>
            </a:r>
          </a:p>
        </p:txBody>
      </p:sp>
    </p:spTree>
    <p:extLst>
      <p:ext uri="{BB962C8B-B14F-4D97-AF65-F5344CB8AC3E}">
        <p14:creationId xmlns:p14="http://schemas.microsoft.com/office/powerpoint/2010/main" val="265665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343156" y="1964267"/>
            <a:ext cx="9259887" cy="242146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CL" dirty="0"/>
              <a:t>el proceso de postulación</a:t>
            </a:r>
          </a:p>
        </p:txBody>
      </p:sp>
    </p:spTree>
    <p:extLst>
      <p:ext uri="{BB962C8B-B14F-4D97-AF65-F5344CB8AC3E}">
        <p14:creationId xmlns:p14="http://schemas.microsoft.com/office/powerpoint/2010/main" val="10202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398462"/>
            <a:ext cx="6805612" cy="657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-632035" y="277603"/>
            <a:ext cx="7716253" cy="898942"/>
          </a:xfrm>
        </p:spPr>
        <p:txBody>
          <a:bodyPr rtlCol="0">
            <a:normAutofit/>
          </a:bodyPr>
          <a:lstStyle/>
          <a:p>
            <a:pPr marL="3600450" lvl="8" indent="0">
              <a:spcAft>
                <a:spcPts val="0"/>
              </a:spcAft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s-MX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ETAPAS</a:t>
            </a:r>
          </a:p>
        </p:txBody>
      </p:sp>
      <p:graphicFrame>
        <p:nvGraphicFramePr>
          <p:cNvPr id="6" name="Diagrama 5"/>
          <p:cNvGraphicFramePr/>
          <p:nvPr>
            <p:extLst/>
          </p:nvPr>
        </p:nvGraphicFramePr>
        <p:xfrm>
          <a:off x="7362825" y="398462"/>
          <a:ext cx="4602456" cy="6073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793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4042609" y="4033699"/>
            <a:ext cx="7197726" cy="2421464"/>
          </a:xfrm>
        </p:spPr>
        <p:txBody>
          <a:bodyPr/>
          <a:lstStyle/>
          <a:p>
            <a:r>
              <a:rPr lang="es-CL" dirty="0"/>
              <a:t>DE LA POSTULACIÓN GENERAL</a:t>
            </a:r>
            <a:br>
              <a:rPr lang="es-CL" dirty="0"/>
            </a:b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5933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Vía plataforma digital</a:t>
            </a:r>
          </a:p>
        </p:txBody>
      </p:sp>
    </p:spTree>
    <p:extLst>
      <p:ext uri="{BB962C8B-B14F-4D97-AF65-F5344CB8AC3E}">
        <p14:creationId xmlns:p14="http://schemas.microsoft.com/office/powerpoint/2010/main" val="244178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4255" y="1138989"/>
            <a:ext cx="9737558" cy="547470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304255" y="433136"/>
            <a:ext cx="6914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Ingresar a: www.fondosdecultura.gob.cl</a:t>
            </a:r>
          </a:p>
        </p:txBody>
      </p:sp>
    </p:spTree>
    <p:extLst>
      <p:ext uri="{BB962C8B-B14F-4D97-AF65-F5344CB8AC3E}">
        <p14:creationId xmlns:p14="http://schemas.microsoft.com/office/powerpoint/2010/main" val="414130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926" y="302128"/>
            <a:ext cx="11382375" cy="639946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625516" y="2999874"/>
            <a:ext cx="2418597" cy="1106905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cxnSp>
        <p:nvCxnSpPr>
          <p:cNvPr id="7" name="Conector recto de flecha 6"/>
          <p:cNvCxnSpPr/>
          <p:nvPr/>
        </p:nvCxnSpPr>
        <p:spPr>
          <a:xfrm flipV="1">
            <a:off x="3866148" y="4203032"/>
            <a:ext cx="641684" cy="76155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100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57314" y="2052637"/>
            <a:ext cx="10131425" cy="1456267"/>
          </a:xfrm>
        </p:spPr>
        <p:txBody>
          <a:bodyPr>
            <a:normAutofit/>
          </a:bodyPr>
          <a:lstStyle/>
          <a:p>
            <a:r>
              <a:rPr lang="es-CL" sz="6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PRESENTACIÓN</a:t>
            </a:r>
          </a:p>
        </p:txBody>
      </p:sp>
    </p:spTree>
    <p:extLst>
      <p:ext uri="{BB962C8B-B14F-4D97-AF65-F5344CB8AC3E}">
        <p14:creationId xmlns:p14="http://schemas.microsoft.com/office/powerpoint/2010/main" val="134876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99" y="288757"/>
            <a:ext cx="11242089" cy="632058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443791" y="4604085"/>
            <a:ext cx="2418597" cy="3208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cxnSp>
        <p:nvCxnSpPr>
          <p:cNvPr id="6" name="Conector recto de flecha 5"/>
          <p:cNvCxnSpPr/>
          <p:nvPr/>
        </p:nvCxnSpPr>
        <p:spPr>
          <a:xfrm>
            <a:off x="3583531" y="3746277"/>
            <a:ext cx="0" cy="67555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46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348" y="208548"/>
            <a:ext cx="11520289" cy="6477000"/>
          </a:xfrm>
          <a:prstGeom prst="rect">
            <a:avLst/>
          </a:prstGeom>
        </p:spPr>
      </p:pic>
      <p:sp>
        <p:nvSpPr>
          <p:cNvPr id="5" name="Flecha derecha 4"/>
          <p:cNvSpPr/>
          <p:nvPr/>
        </p:nvSpPr>
        <p:spPr>
          <a:xfrm>
            <a:off x="685801" y="1155032"/>
            <a:ext cx="2683041" cy="7218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6" name="CuadroTexto 5"/>
          <p:cNvSpPr txBox="1"/>
          <p:nvPr/>
        </p:nvSpPr>
        <p:spPr>
          <a:xfrm>
            <a:off x="1155029" y="1337733"/>
            <a:ext cx="218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Usuario nuevo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572127" y="3048001"/>
            <a:ext cx="4379494" cy="17325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1" name="Flecha abajo 10"/>
          <p:cNvSpPr/>
          <p:nvPr/>
        </p:nvSpPr>
        <p:spPr>
          <a:xfrm rot="5400000">
            <a:off x="7206651" y="2009010"/>
            <a:ext cx="1604210" cy="38105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2" name="CuadroTexto 11"/>
          <p:cNvSpPr txBox="1"/>
          <p:nvPr/>
        </p:nvSpPr>
        <p:spPr>
          <a:xfrm>
            <a:off x="6720306" y="3729608"/>
            <a:ext cx="3080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/>
              <a:t>Usuario registrado</a:t>
            </a:r>
          </a:p>
        </p:txBody>
      </p:sp>
    </p:spTree>
    <p:extLst>
      <p:ext uri="{BB962C8B-B14F-4D97-AF65-F5344CB8AC3E}">
        <p14:creationId xmlns:p14="http://schemas.microsoft.com/office/powerpoint/2010/main" val="311976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159815"/>
            <a:ext cx="11606964" cy="6525731"/>
          </a:xfrm>
          <a:prstGeom prst="rect">
            <a:avLst/>
          </a:prstGeom>
        </p:spPr>
      </p:pic>
      <p:cxnSp>
        <p:nvCxnSpPr>
          <p:cNvPr id="5" name="Conector recto de flecha 4"/>
          <p:cNvCxnSpPr/>
          <p:nvPr/>
        </p:nvCxnSpPr>
        <p:spPr>
          <a:xfrm flipV="1">
            <a:off x="1524001" y="3106377"/>
            <a:ext cx="1850983" cy="2183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873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grpSp>
        <p:nvGrpSpPr>
          <p:cNvPr id="8" name="Grupo 7"/>
          <p:cNvGrpSpPr/>
          <p:nvPr/>
        </p:nvGrpSpPr>
        <p:grpSpPr>
          <a:xfrm>
            <a:off x="304800" y="128335"/>
            <a:ext cx="11655090" cy="6589295"/>
            <a:chOff x="-409574" y="-228600"/>
            <a:chExt cx="13011148" cy="7315200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2"/>
            <a:srcRect r="71926"/>
            <a:stretch/>
          </p:blipFill>
          <p:spPr>
            <a:xfrm>
              <a:off x="-409574" y="-228600"/>
              <a:ext cx="3537786" cy="7315200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3"/>
            <a:srcRect l="27190" r="50493"/>
            <a:stretch/>
          </p:blipFill>
          <p:spPr>
            <a:xfrm>
              <a:off x="3128211" y="-228600"/>
              <a:ext cx="2903621" cy="7315200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 rotWithShape="1">
            <a:blip r:embed="rId4"/>
            <a:srcRect l="49507"/>
            <a:stretch/>
          </p:blipFill>
          <p:spPr>
            <a:xfrm>
              <a:off x="6031831" y="-228600"/>
              <a:ext cx="6569743" cy="7315200"/>
            </a:xfrm>
            <a:prstGeom prst="rect">
              <a:avLst/>
            </a:prstGeom>
          </p:spPr>
        </p:pic>
      </p:grpSp>
      <p:cxnSp>
        <p:nvCxnSpPr>
          <p:cNvPr id="9" name="Conector recto de flecha 8"/>
          <p:cNvCxnSpPr/>
          <p:nvPr/>
        </p:nvCxnSpPr>
        <p:spPr>
          <a:xfrm>
            <a:off x="685801" y="3866147"/>
            <a:ext cx="641683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>
            <a:off x="3153025" y="4884821"/>
            <a:ext cx="641683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529389" y="3420615"/>
            <a:ext cx="798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231232" y="4439289"/>
            <a:ext cx="798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1640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grpSp>
        <p:nvGrpSpPr>
          <p:cNvPr id="10" name="Grupo 9"/>
          <p:cNvGrpSpPr/>
          <p:nvPr/>
        </p:nvGrpSpPr>
        <p:grpSpPr>
          <a:xfrm>
            <a:off x="316833" y="320842"/>
            <a:ext cx="11506199" cy="4908884"/>
            <a:chOff x="316833" y="320842"/>
            <a:chExt cx="11506199" cy="6248400"/>
          </a:xfrm>
        </p:grpSpPr>
        <p:grpSp>
          <p:nvGrpSpPr>
            <p:cNvPr id="9" name="Grupo 8"/>
            <p:cNvGrpSpPr/>
            <p:nvPr/>
          </p:nvGrpSpPr>
          <p:grpSpPr>
            <a:xfrm>
              <a:off x="316833" y="320842"/>
              <a:ext cx="11506199" cy="6248400"/>
              <a:chOff x="0" y="-457200"/>
              <a:chExt cx="12601575" cy="7315200"/>
            </a:xfrm>
          </p:grpSpPr>
          <p:pic>
            <p:nvPicPr>
              <p:cNvPr id="4" name="Imagen 3"/>
              <p:cNvPicPr>
                <a:picLocks noChangeAspect="1"/>
              </p:cNvPicPr>
              <p:nvPr/>
            </p:nvPicPr>
            <p:blipFill rotWithShape="1">
              <a:blip r:embed="rId2"/>
              <a:srcRect l="50000"/>
              <a:stretch/>
            </p:blipFill>
            <p:spPr>
              <a:xfrm>
                <a:off x="0" y="-457200"/>
                <a:ext cx="6505575" cy="7315200"/>
              </a:xfrm>
              <a:prstGeom prst="rect">
                <a:avLst/>
              </a:prstGeom>
            </p:spPr>
          </p:pic>
          <p:pic>
            <p:nvPicPr>
              <p:cNvPr id="5" name="Imagen 4"/>
              <p:cNvPicPr>
                <a:picLocks noChangeAspect="1"/>
              </p:cNvPicPr>
              <p:nvPr/>
            </p:nvPicPr>
            <p:blipFill rotWithShape="1">
              <a:blip r:embed="rId3"/>
              <a:srcRect l="53148"/>
              <a:stretch/>
            </p:blipFill>
            <p:spPr>
              <a:xfrm>
                <a:off x="6505575" y="-457200"/>
                <a:ext cx="6096000" cy="7315200"/>
              </a:xfrm>
              <a:prstGeom prst="rect">
                <a:avLst/>
              </a:prstGeom>
            </p:spPr>
          </p:pic>
        </p:grpSp>
        <p:cxnSp>
          <p:nvCxnSpPr>
            <p:cNvPr id="6" name="Conector recto de flecha 5"/>
            <p:cNvCxnSpPr/>
            <p:nvPr/>
          </p:nvCxnSpPr>
          <p:spPr>
            <a:xfrm>
              <a:off x="1086853" y="1797161"/>
              <a:ext cx="0" cy="689811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cto de flecha 7"/>
            <p:cNvCxnSpPr/>
            <p:nvPr/>
          </p:nvCxnSpPr>
          <p:spPr>
            <a:xfrm>
              <a:off x="9901990" y="1982091"/>
              <a:ext cx="0" cy="689811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/>
          <a:srcRect t="45259" b="38323"/>
          <a:stretch/>
        </p:blipFill>
        <p:spPr>
          <a:xfrm>
            <a:off x="316833" y="5500289"/>
            <a:ext cx="11506200" cy="1201018"/>
          </a:xfrm>
          <a:prstGeom prst="rect">
            <a:avLst/>
          </a:prstGeom>
        </p:spPr>
      </p:pic>
      <p:cxnSp>
        <p:nvCxnSpPr>
          <p:cNvPr id="12" name="Conector recto de flecha 11"/>
          <p:cNvCxnSpPr/>
          <p:nvPr/>
        </p:nvCxnSpPr>
        <p:spPr>
          <a:xfrm>
            <a:off x="7796961" y="6316296"/>
            <a:ext cx="96817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/>
          <p:cNvSpPr txBox="1"/>
          <p:nvPr/>
        </p:nvSpPr>
        <p:spPr>
          <a:xfrm>
            <a:off x="685801" y="1490237"/>
            <a:ext cx="798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9372601" y="1639426"/>
            <a:ext cx="798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7397913" y="6131630"/>
            <a:ext cx="798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89151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757" y="195876"/>
            <a:ext cx="11478628" cy="645357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85801" y="3753853"/>
            <a:ext cx="10559715" cy="13956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5573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5590" y="3288631"/>
            <a:ext cx="10131425" cy="1456267"/>
          </a:xfrm>
        </p:spPr>
        <p:txBody>
          <a:bodyPr/>
          <a:lstStyle/>
          <a:p>
            <a:r>
              <a:rPr lang="es-CL" dirty="0"/>
              <a:t>Para descarga</a:t>
            </a:r>
          </a:p>
        </p:txBody>
      </p:sp>
    </p:spTree>
    <p:extLst>
      <p:ext uri="{BB962C8B-B14F-4D97-AF65-F5344CB8AC3E}">
        <p14:creationId xmlns:p14="http://schemas.microsoft.com/office/powerpoint/2010/main" val="105944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4255" y="1138989"/>
            <a:ext cx="9737558" cy="547470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304255" y="433136"/>
            <a:ext cx="6914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Ingresar a: www.fondosdecultura.gob.cl</a:t>
            </a:r>
          </a:p>
        </p:txBody>
      </p:sp>
    </p:spTree>
    <p:extLst>
      <p:ext uri="{BB962C8B-B14F-4D97-AF65-F5344CB8AC3E}">
        <p14:creationId xmlns:p14="http://schemas.microsoft.com/office/powerpoint/2010/main" val="61076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926" y="302128"/>
            <a:ext cx="11382375" cy="639946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625516" y="2999874"/>
            <a:ext cx="2418597" cy="1106905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cxnSp>
        <p:nvCxnSpPr>
          <p:cNvPr id="7" name="Conector recto de flecha 6"/>
          <p:cNvCxnSpPr/>
          <p:nvPr/>
        </p:nvCxnSpPr>
        <p:spPr>
          <a:xfrm flipV="1">
            <a:off x="3866148" y="4203032"/>
            <a:ext cx="641684" cy="76155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956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72" y="183895"/>
            <a:ext cx="11671133" cy="656180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219201" y="2999875"/>
            <a:ext cx="2418597" cy="3208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cxnSp>
        <p:nvCxnSpPr>
          <p:cNvPr id="6" name="Conector recto de flecha 5"/>
          <p:cNvCxnSpPr/>
          <p:nvPr/>
        </p:nvCxnSpPr>
        <p:spPr>
          <a:xfrm>
            <a:off x="3358941" y="2142067"/>
            <a:ext cx="0" cy="67555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095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669701" y="412124"/>
            <a:ext cx="1070234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400" dirty="0"/>
              <a:t>Fondo de fomento al arte en la educación </a:t>
            </a:r>
          </a:p>
          <a:p>
            <a:pPr algn="ctr"/>
            <a:r>
              <a:rPr lang="es-CL" sz="4400" dirty="0"/>
              <a:t>FAE</a:t>
            </a:r>
          </a:p>
          <a:p>
            <a:endParaRPr lang="es-CL" dirty="0"/>
          </a:p>
          <a:p>
            <a:endParaRPr lang="es-CL" sz="3600" dirty="0"/>
          </a:p>
          <a:p>
            <a:pPr algn="ctr"/>
            <a:r>
              <a:rPr lang="es-CL" sz="3600" dirty="0"/>
              <a:t>Dirigido a:</a:t>
            </a:r>
          </a:p>
          <a:p>
            <a:pPr algn="ctr"/>
            <a:endParaRPr lang="es-CL" sz="3600" dirty="0"/>
          </a:p>
          <a:p>
            <a:pPr algn="ctr"/>
            <a:r>
              <a:rPr lang="es-CL" sz="3600" dirty="0"/>
              <a:t>Establecimientos Municipales o Particulares subvencionados que desarrollan procesos de educación artística formal en su PEI.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2556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37" y="150356"/>
            <a:ext cx="11730789" cy="659534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267200" y="3705726"/>
            <a:ext cx="2145882" cy="8662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cxnSp>
        <p:nvCxnSpPr>
          <p:cNvPr id="6" name="Conector recto de flecha 5"/>
          <p:cNvCxnSpPr/>
          <p:nvPr/>
        </p:nvCxnSpPr>
        <p:spPr>
          <a:xfrm flipH="1" flipV="1">
            <a:off x="6413082" y="4603728"/>
            <a:ext cx="844091" cy="44552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86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010" y="241953"/>
            <a:ext cx="11318207" cy="6363384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4267200" y="3705726"/>
            <a:ext cx="6416842" cy="25186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cxnSp>
        <p:nvCxnSpPr>
          <p:cNvPr id="7" name="Conector recto de flecha 6"/>
          <p:cNvCxnSpPr/>
          <p:nvPr/>
        </p:nvCxnSpPr>
        <p:spPr>
          <a:xfrm>
            <a:off x="3342900" y="3213092"/>
            <a:ext cx="763879" cy="42110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>
            <a:off x="11387870" y="4700337"/>
            <a:ext cx="187699" cy="915061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10817226" y="3829850"/>
            <a:ext cx="1565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92D050"/>
                </a:solidFill>
              </a:rPr>
              <a:t>Al final de la página</a:t>
            </a:r>
          </a:p>
        </p:txBody>
      </p:sp>
    </p:spTree>
    <p:extLst>
      <p:ext uri="{BB962C8B-B14F-4D97-AF65-F5344CB8AC3E}">
        <p14:creationId xmlns:p14="http://schemas.microsoft.com/office/powerpoint/2010/main" val="38713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910389" y="397147"/>
            <a:ext cx="10131427" cy="1468800"/>
          </a:xfrm>
        </p:spPr>
        <p:txBody>
          <a:bodyPr/>
          <a:lstStyle/>
          <a:p>
            <a:pPr algn="ctr"/>
            <a:r>
              <a:rPr lang="es-CL" dirty="0"/>
              <a:t>Periodo de convocatoria</a:t>
            </a:r>
            <a:br>
              <a:rPr lang="es-CL" dirty="0"/>
            </a:br>
            <a:endParaRPr lang="es-CL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>
          <a:xfrm>
            <a:off x="557463" y="3316374"/>
            <a:ext cx="10131428" cy="3405267"/>
          </a:xfrm>
        </p:spPr>
        <p:txBody>
          <a:bodyPr>
            <a:normAutofit/>
          </a:bodyPr>
          <a:lstStyle/>
          <a:p>
            <a:pPr algn="just"/>
            <a:r>
              <a:rPr lang="es-CL" sz="2600" b="1" dirty="0"/>
              <a:t>Desde la publicación de las bases en el sitio web, hasta las 17.00 horas del día lunes 04 de abril de 2016. </a:t>
            </a:r>
          </a:p>
          <a:p>
            <a:pPr algn="just"/>
            <a:r>
              <a:rPr lang="es-CL" sz="2600" b="1" dirty="0"/>
              <a:t>Correo certificado, según fecha estampada en el sobre por la oficina de correos de origen.</a:t>
            </a:r>
          </a:p>
          <a:p>
            <a:endParaRPr lang="es-CL" dirty="0"/>
          </a:p>
        </p:txBody>
      </p:sp>
      <p:sp>
        <p:nvSpPr>
          <p:cNvPr id="7" name="Flecha abajo 6"/>
          <p:cNvSpPr/>
          <p:nvPr/>
        </p:nvSpPr>
        <p:spPr>
          <a:xfrm>
            <a:off x="4860758" y="1556084"/>
            <a:ext cx="1828800" cy="1155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8103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020369506"/>
              </p:ext>
            </p:extLst>
          </p:nvPr>
        </p:nvGraphicFramePr>
        <p:xfrm>
          <a:off x="449179" y="230722"/>
          <a:ext cx="11117179" cy="6410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986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2643188" y="1443037"/>
            <a:ext cx="8216900" cy="242146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CL" dirty="0"/>
              <a:t>Evaluación técnica regional y nacional</a:t>
            </a:r>
          </a:p>
        </p:txBody>
      </p:sp>
    </p:spTree>
    <p:extLst>
      <p:ext uri="{BB962C8B-B14F-4D97-AF65-F5344CB8AC3E}">
        <p14:creationId xmlns:p14="http://schemas.microsoft.com/office/powerpoint/2010/main" val="321711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5929315" y="4252913"/>
            <a:ext cx="4129086" cy="1456267"/>
          </a:xfrm>
        </p:spPr>
        <p:txBody>
          <a:bodyPr>
            <a:normAutofit/>
          </a:bodyPr>
          <a:lstStyle/>
          <a:p>
            <a:r>
              <a:rPr lang="es-CL" sz="6000" dirty="0"/>
              <a:t>criterios</a:t>
            </a:r>
          </a:p>
        </p:txBody>
      </p:sp>
    </p:spTree>
    <p:extLst>
      <p:ext uri="{BB962C8B-B14F-4D97-AF65-F5344CB8AC3E}">
        <p14:creationId xmlns:p14="http://schemas.microsoft.com/office/powerpoint/2010/main" val="304663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685800" y="328613"/>
            <a:ext cx="10887075" cy="2057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1029949" cy="1456267"/>
          </a:xfrm>
        </p:spPr>
        <p:txBody>
          <a:bodyPr>
            <a:normAutofit fontScale="90000"/>
          </a:bodyPr>
          <a:lstStyle/>
          <a:p>
            <a:pPr algn="ctr"/>
            <a:r>
              <a:rPr lang="es-CL" dirty="0"/>
              <a:t>Modalidades:</a:t>
            </a:r>
            <a:br>
              <a:rPr lang="es-CL" dirty="0"/>
            </a:br>
            <a:r>
              <a:rPr lang="es-CL" dirty="0"/>
              <a:t>Formación y perfeccionamiento; Innovación curricular;</a:t>
            </a:r>
            <a:br>
              <a:rPr lang="es-CL" dirty="0"/>
            </a:br>
            <a:r>
              <a:rPr lang="es-CL" dirty="0"/>
              <a:t>Extensión, intercambio y colaboración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164264"/>
              </p:ext>
            </p:extLst>
          </p:nvPr>
        </p:nvGraphicFramePr>
        <p:xfrm>
          <a:off x="685801" y="2499255"/>
          <a:ext cx="10887074" cy="384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3537">
                  <a:extLst>
                    <a:ext uri="{9D8B030D-6E8A-4147-A177-3AD203B41FA5}">
                      <a16:colId xmlns="" xmlns:a16="http://schemas.microsoft.com/office/drawing/2014/main" val="4258011853"/>
                    </a:ext>
                  </a:extLst>
                </a:gridCol>
                <a:gridCol w="5443537">
                  <a:extLst>
                    <a:ext uri="{9D8B030D-6E8A-4147-A177-3AD203B41FA5}">
                      <a16:colId xmlns="" xmlns:a16="http://schemas.microsoft.com/office/drawing/2014/main" val="385772356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 rtl="0"/>
                      <a:r>
                        <a:rPr lang="es-CL" sz="1800" b="1" dirty="0"/>
                        <a:t>EVALUACION TÉCNICA REGIONAL: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70089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400" b="1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s-CL" sz="2400" b="1" dirty="0" smtClean="0">
                          <a:solidFill>
                            <a:schemeClr val="tx1"/>
                          </a:solidFill>
                        </a:rPr>
                        <a:t>ertinencia </a:t>
                      </a:r>
                      <a:r>
                        <a:rPr lang="es-CL" sz="2400" b="1" dirty="0">
                          <a:solidFill>
                            <a:schemeClr val="tx1"/>
                          </a:solidFill>
                        </a:rPr>
                        <a:t>del proyecto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El diagnóstico evidencia las necesidades que justifican el proyecto.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Existe vínculo explícito entre el PEI y el proyecto.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Integra coherentemente elementos culturales de estudiantes y comunidad.</a:t>
                      </a:r>
                    </a:p>
                    <a:p>
                      <a:endParaRPr lang="es-C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01513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400" b="1" dirty="0">
                          <a:solidFill>
                            <a:schemeClr val="tx1"/>
                          </a:solidFill>
                        </a:rPr>
                        <a:t>Impacto del proyecto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Se visualiza la contribución del proyecto en los procesos de formación artística</a:t>
                      </a:r>
                      <a:r>
                        <a:rPr lang="es-CL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en el contexto educacional en el que se inserta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Se </a:t>
                      </a:r>
                      <a:r>
                        <a:rPr lang="es-CL" b="1" dirty="0" smtClean="0">
                          <a:solidFill>
                            <a:schemeClr val="tx1"/>
                          </a:solidFill>
                        </a:rPr>
                        <a:t>evidencian </a:t>
                      </a:r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los beneficios del proyecto para la población descrita.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C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717878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52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735056"/>
              </p:ext>
            </p:extLst>
          </p:nvPr>
        </p:nvGraphicFramePr>
        <p:xfrm>
          <a:off x="614363" y="641879"/>
          <a:ext cx="10887074" cy="530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3537">
                  <a:extLst>
                    <a:ext uri="{9D8B030D-6E8A-4147-A177-3AD203B41FA5}">
                      <a16:colId xmlns="" xmlns:a16="http://schemas.microsoft.com/office/drawing/2014/main" val="4258011853"/>
                    </a:ext>
                  </a:extLst>
                </a:gridCol>
                <a:gridCol w="5443537">
                  <a:extLst>
                    <a:ext uri="{9D8B030D-6E8A-4147-A177-3AD203B41FA5}">
                      <a16:colId xmlns="" xmlns:a16="http://schemas.microsoft.com/office/drawing/2014/main" val="385772356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 rtl="0"/>
                      <a:r>
                        <a:rPr lang="es-CL" sz="1800" b="1" dirty="0"/>
                        <a:t>EVALUACION TÉCNICA NACIONAL: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70089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400" b="1" dirty="0" smtClean="0">
                          <a:solidFill>
                            <a:schemeClr val="tx1"/>
                          </a:solidFill>
                        </a:rPr>
                        <a:t>Coherencia </a:t>
                      </a:r>
                      <a:r>
                        <a:rPr lang="es-CL" sz="2400" b="1" dirty="0">
                          <a:solidFill>
                            <a:schemeClr val="tx1"/>
                          </a:solidFill>
                        </a:rPr>
                        <a:t>del proyecto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Existe una lógica entre el diagnóstico, objetivos y </a:t>
                      </a:r>
                      <a:r>
                        <a:rPr lang="es-CL" b="1" dirty="0" smtClean="0">
                          <a:solidFill>
                            <a:schemeClr val="tx1"/>
                          </a:solidFill>
                        </a:rPr>
                        <a:t>actividades.</a:t>
                      </a:r>
                      <a:endParaRPr lang="es-CL" b="1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Se describen claramente los resultados esperados, indicando medios de </a:t>
                      </a:r>
                      <a:r>
                        <a:rPr lang="es-CL" b="1" dirty="0" smtClean="0">
                          <a:solidFill>
                            <a:schemeClr val="tx1"/>
                          </a:solidFill>
                        </a:rPr>
                        <a:t>verificación.</a:t>
                      </a:r>
                      <a:endParaRPr lang="es-CL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es-C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01513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400" b="1" dirty="0">
                          <a:solidFill>
                            <a:schemeClr val="tx1"/>
                          </a:solidFill>
                        </a:rPr>
                        <a:t>Análisis económico de la propuesta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El</a:t>
                      </a:r>
                      <a:r>
                        <a:rPr lang="es-CL" b="1" baseline="0" dirty="0">
                          <a:solidFill>
                            <a:schemeClr val="tx1"/>
                          </a:solidFill>
                        </a:rPr>
                        <a:t> presupuesto detalla todos los ítems a </a:t>
                      </a:r>
                      <a:r>
                        <a:rPr lang="es-CL" b="1" baseline="0" dirty="0" smtClean="0">
                          <a:solidFill>
                            <a:schemeClr val="tx1"/>
                          </a:solidFill>
                        </a:rPr>
                        <a:t>cubrir.</a:t>
                      </a:r>
                      <a:endParaRPr lang="es-CL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b="1" baseline="0" dirty="0">
                          <a:solidFill>
                            <a:schemeClr val="tx1"/>
                          </a:solidFill>
                        </a:rPr>
                        <a:t>El monto solicitado mas el aporte asegura la ejecución del </a:t>
                      </a:r>
                      <a:r>
                        <a:rPr lang="es-CL" b="1" baseline="0" dirty="0" smtClean="0">
                          <a:solidFill>
                            <a:schemeClr val="tx1"/>
                          </a:solidFill>
                        </a:rPr>
                        <a:t>proyecto.</a:t>
                      </a:r>
                      <a:endParaRPr lang="es-CL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b="1" baseline="0" dirty="0">
                          <a:solidFill>
                            <a:schemeClr val="tx1"/>
                          </a:solidFill>
                        </a:rPr>
                        <a:t>Los recursos solicitados son adecuados con el producto y/o servicio </a:t>
                      </a:r>
                      <a:r>
                        <a:rPr lang="es-CL" b="1" baseline="0" dirty="0" smtClean="0">
                          <a:solidFill>
                            <a:schemeClr val="tx1"/>
                          </a:solidFill>
                        </a:rPr>
                        <a:t>solicitado.</a:t>
                      </a:r>
                      <a:endParaRPr lang="es-CL" b="1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C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71787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400" b="1" dirty="0">
                          <a:solidFill>
                            <a:schemeClr val="tx1"/>
                          </a:solidFill>
                        </a:rPr>
                        <a:t>Sustentabilidad del proyecto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Incluye la vinculación con otros</a:t>
                      </a:r>
                      <a:r>
                        <a:rPr lang="es-CL" b="1" baseline="0" dirty="0">
                          <a:solidFill>
                            <a:schemeClr val="tx1"/>
                          </a:solidFill>
                        </a:rPr>
                        <a:t> actores (redes) que fomenten la </a:t>
                      </a:r>
                      <a:r>
                        <a:rPr lang="es-CL" b="1" baseline="0" dirty="0" smtClean="0">
                          <a:solidFill>
                            <a:schemeClr val="tx1"/>
                          </a:solidFill>
                        </a:rPr>
                        <a:t>sustentabilidad.</a:t>
                      </a:r>
                      <a:endParaRPr lang="es-CL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b="1" baseline="0" dirty="0">
                          <a:solidFill>
                            <a:schemeClr val="tx1"/>
                          </a:solidFill>
                        </a:rPr>
                        <a:t>Presentan acciones tendientes a generar alianzas entre artistas y </a:t>
                      </a:r>
                      <a:r>
                        <a:rPr lang="es-CL" b="1" baseline="0" dirty="0" smtClean="0">
                          <a:solidFill>
                            <a:schemeClr val="tx1"/>
                          </a:solidFill>
                        </a:rPr>
                        <a:t>pedagogos.</a:t>
                      </a:r>
                      <a:endParaRPr lang="es-CL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b="1" baseline="0" dirty="0">
                          <a:solidFill>
                            <a:schemeClr val="tx1"/>
                          </a:solidFill>
                        </a:rPr>
                        <a:t>Considera dentro del plan estrategias que permitan la continuidad del proyecto.</a:t>
                      </a:r>
                      <a:endParaRPr lang="es-C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190021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760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574011"/>
              </p:ext>
            </p:extLst>
          </p:nvPr>
        </p:nvGraphicFramePr>
        <p:xfrm>
          <a:off x="557212" y="727076"/>
          <a:ext cx="10887074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3537">
                  <a:extLst>
                    <a:ext uri="{9D8B030D-6E8A-4147-A177-3AD203B41FA5}">
                      <a16:colId xmlns="" xmlns:a16="http://schemas.microsoft.com/office/drawing/2014/main" val="669302081"/>
                    </a:ext>
                  </a:extLst>
                </a:gridCol>
                <a:gridCol w="5443537">
                  <a:extLst>
                    <a:ext uri="{9D8B030D-6E8A-4147-A177-3AD203B41FA5}">
                      <a16:colId xmlns="" xmlns:a16="http://schemas.microsoft.com/office/drawing/2014/main" val="36419054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400" b="1" dirty="0">
                          <a:solidFill>
                            <a:schemeClr val="tx1"/>
                          </a:solidFill>
                        </a:rPr>
                        <a:t>Aporte a los procesos de aprendizaje en educación artística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Se visibilizan actividades que fortalezcan los procesos de </a:t>
                      </a:r>
                      <a:r>
                        <a:rPr lang="es-CL" b="1" dirty="0" smtClean="0">
                          <a:solidFill>
                            <a:schemeClr val="tx1"/>
                          </a:solidFill>
                        </a:rPr>
                        <a:t>aprendizaje.</a:t>
                      </a:r>
                      <a:endParaRPr lang="es-CL" b="1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Se utilizan recursos didácticos pertinentes</a:t>
                      </a:r>
                      <a:r>
                        <a:rPr lang="es-CL" b="1" baseline="0" dirty="0">
                          <a:solidFill>
                            <a:schemeClr val="tx1"/>
                          </a:solidFill>
                        </a:rPr>
                        <a:t> a las </a:t>
                      </a:r>
                      <a:r>
                        <a:rPr lang="es-CL" b="1" baseline="0" dirty="0" smtClean="0">
                          <a:solidFill>
                            <a:schemeClr val="tx1"/>
                          </a:solidFill>
                        </a:rPr>
                        <a:t>actividades.</a:t>
                      </a:r>
                      <a:endParaRPr lang="es-CL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b="1" baseline="0" dirty="0">
                          <a:solidFill>
                            <a:schemeClr val="tx1"/>
                          </a:solidFill>
                        </a:rPr>
                        <a:t>Existen propuestas de innovación </a:t>
                      </a:r>
                      <a:r>
                        <a:rPr lang="es-CL" b="1" baseline="0" dirty="0" smtClean="0">
                          <a:solidFill>
                            <a:schemeClr val="tx1"/>
                          </a:solidFill>
                        </a:rPr>
                        <a:t>metodológica.</a:t>
                      </a:r>
                      <a:endParaRPr lang="es-CL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b="1" baseline="0" dirty="0">
                          <a:solidFill>
                            <a:schemeClr val="tx1"/>
                          </a:solidFill>
                        </a:rPr>
                        <a:t>Se plantea una articulación con aprendizajes esperados y/o desarrollo de competencias transversales que contribuyen a la formación </a:t>
                      </a:r>
                      <a:r>
                        <a:rPr lang="es-CL" b="1" baseline="0" dirty="0" smtClean="0">
                          <a:solidFill>
                            <a:schemeClr val="tx1"/>
                          </a:solidFill>
                        </a:rPr>
                        <a:t>integral.</a:t>
                      </a:r>
                      <a:endParaRPr lang="es-CL" b="1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C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883574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773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614363" y="280988"/>
            <a:ext cx="11029949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CL" dirty="0"/>
              <a:t>Modalidad:</a:t>
            </a:r>
            <a:br>
              <a:rPr lang="es-CL" dirty="0"/>
            </a:br>
            <a:r>
              <a:rPr lang="es-CL" dirty="0"/>
              <a:t>DESARROLLO DE TALENTOS SOBRESALIENTES EN DISCIPLINAS ARTÍSTICAS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474819"/>
              </p:ext>
            </p:extLst>
          </p:nvPr>
        </p:nvGraphicFramePr>
        <p:xfrm>
          <a:off x="685800" y="1737255"/>
          <a:ext cx="10887074" cy="475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3537">
                  <a:extLst>
                    <a:ext uri="{9D8B030D-6E8A-4147-A177-3AD203B41FA5}">
                      <a16:colId xmlns="" xmlns:a16="http://schemas.microsoft.com/office/drawing/2014/main" val="4258011853"/>
                    </a:ext>
                  </a:extLst>
                </a:gridCol>
                <a:gridCol w="5443537">
                  <a:extLst>
                    <a:ext uri="{9D8B030D-6E8A-4147-A177-3AD203B41FA5}">
                      <a16:colId xmlns="" xmlns:a16="http://schemas.microsoft.com/office/drawing/2014/main" val="385772356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 rtl="0"/>
                      <a:r>
                        <a:rPr lang="es-CL" sz="1800" b="1" dirty="0">
                          <a:solidFill>
                            <a:srgbClr val="FFFF00"/>
                          </a:solidFill>
                        </a:rPr>
                        <a:t>EVALUACION TÉCNICA NACIONAL: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70089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400" b="1" dirty="0">
                          <a:solidFill>
                            <a:schemeClr val="tx1"/>
                          </a:solidFill>
                        </a:rPr>
                        <a:t>Coherencia de la propuesta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Existe</a:t>
                      </a:r>
                      <a:r>
                        <a:rPr lang="es-CL" b="1" baseline="0" dirty="0">
                          <a:solidFill>
                            <a:schemeClr val="tx1"/>
                          </a:solidFill>
                        </a:rPr>
                        <a:t> una estructura lógica entre los objetivos y las actividades de la </a:t>
                      </a:r>
                      <a:r>
                        <a:rPr lang="es-CL" b="1" baseline="0" dirty="0" smtClean="0">
                          <a:solidFill>
                            <a:schemeClr val="tx1"/>
                          </a:solidFill>
                        </a:rPr>
                        <a:t>propuesta.</a:t>
                      </a:r>
                      <a:endParaRPr lang="es-CL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L" b="1" baseline="0" dirty="0">
                          <a:solidFill>
                            <a:schemeClr val="tx1"/>
                          </a:solidFill>
                        </a:rPr>
                        <a:t>Se describen claramente los resultados esperados, indicando los medios de </a:t>
                      </a:r>
                      <a:r>
                        <a:rPr lang="es-CL" b="1" baseline="0" dirty="0" smtClean="0">
                          <a:solidFill>
                            <a:schemeClr val="tx1"/>
                          </a:solidFill>
                        </a:rPr>
                        <a:t>verificación.</a:t>
                      </a:r>
                      <a:endParaRPr lang="es-CL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es-C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01513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400" b="1" dirty="0">
                          <a:solidFill>
                            <a:schemeClr val="tx1"/>
                          </a:solidFill>
                        </a:rPr>
                        <a:t>Análisis económico de la propuesta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El</a:t>
                      </a:r>
                      <a:r>
                        <a:rPr lang="es-CL" b="1" baseline="0" dirty="0">
                          <a:solidFill>
                            <a:schemeClr val="tx1"/>
                          </a:solidFill>
                        </a:rPr>
                        <a:t> presupuesto detalla todos los ítems a </a:t>
                      </a:r>
                      <a:r>
                        <a:rPr lang="es-CL" b="1" baseline="0" dirty="0" smtClean="0">
                          <a:solidFill>
                            <a:schemeClr val="tx1"/>
                          </a:solidFill>
                        </a:rPr>
                        <a:t>cubrir.</a:t>
                      </a:r>
                      <a:endParaRPr lang="es-CL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b="1" baseline="0" dirty="0">
                          <a:solidFill>
                            <a:schemeClr val="tx1"/>
                          </a:solidFill>
                        </a:rPr>
                        <a:t>El monto solicitado mas el aporte asegura la ejecución del </a:t>
                      </a:r>
                      <a:r>
                        <a:rPr lang="es-CL" b="1" baseline="0" dirty="0" smtClean="0">
                          <a:solidFill>
                            <a:schemeClr val="tx1"/>
                          </a:solidFill>
                        </a:rPr>
                        <a:t>proyecto.</a:t>
                      </a:r>
                      <a:endParaRPr lang="es-CL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b="1" baseline="0" dirty="0">
                          <a:solidFill>
                            <a:schemeClr val="tx1"/>
                          </a:solidFill>
                        </a:rPr>
                        <a:t>Los recursos solicitados son adecuados con el producto y/o servicio </a:t>
                      </a:r>
                      <a:r>
                        <a:rPr lang="es-CL" b="1" baseline="0" dirty="0" smtClean="0">
                          <a:solidFill>
                            <a:schemeClr val="tx1"/>
                          </a:solidFill>
                        </a:rPr>
                        <a:t>solicitado.</a:t>
                      </a:r>
                      <a:endParaRPr lang="es-CL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71787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400" b="1" dirty="0">
                          <a:solidFill>
                            <a:schemeClr val="tx1"/>
                          </a:solidFill>
                        </a:rPr>
                        <a:t>Relevancia de la propuesta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b="1" baseline="0" dirty="0">
                          <a:solidFill>
                            <a:schemeClr val="tx1"/>
                          </a:solidFill>
                        </a:rPr>
                        <a:t>El diagnóstico da cuenta del factor/es que inhiben el potencial de desarrollo artístico de los </a:t>
                      </a:r>
                      <a:r>
                        <a:rPr lang="es-CL" b="1" baseline="0" dirty="0" smtClean="0">
                          <a:solidFill>
                            <a:schemeClr val="tx1"/>
                          </a:solidFill>
                        </a:rPr>
                        <a:t>estudiantes.</a:t>
                      </a:r>
                      <a:endParaRPr lang="es-CL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b="1" baseline="0" dirty="0">
                          <a:solidFill>
                            <a:schemeClr val="tx1"/>
                          </a:solidFill>
                        </a:rPr>
                        <a:t>Se presentan antecedentes idóneos que justifican la selección del estudiante en relación a sus habilidades, motivación y estilo de </a:t>
                      </a:r>
                      <a:r>
                        <a:rPr lang="es-CL" b="1" baseline="0" dirty="0" smtClean="0">
                          <a:solidFill>
                            <a:schemeClr val="tx1"/>
                          </a:solidFill>
                        </a:rPr>
                        <a:t>aprendizaje.</a:t>
                      </a:r>
                      <a:endParaRPr lang="es-CL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119571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226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1" y="385763"/>
            <a:ext cx="10131425" cy="6000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4400" dirty="0"/>
              <a:t>Objetivo General:</a:t>
            </a:r>
          </a:p>
          <a:p>
            <a:endParaRPr lang="es-CL" sz="2400" dirty="0"/>
          </a:p>
          <a:p>
            <a:pPr marL="0" indent="0">
              <a:buNone/>
            </a:pPr>
            <a:endParaRPr lang="es-CL" sz="3600" dirty="0"/>
          </a:p>
          <a:p>
            <a:pPr marL="0" indent="0" algn="just">
              <a:buNone/>
            </a:pPr>
            <a:r>
              <a:rPr lang="es-CL" sz="3600" dirty="0" smtClean="0"/>
              <a:t>Apoyar </a:t>
            </a:r>
            <a:r>
              <a:rPr lang="es-CL" sz="3600" dirty="0"/>
              <a:t>al proceso de gestión institucional de quienes desarrollan o integran la educación artística en su PEI a través del financiamiento parcial o total de proyectos, procesos y/o programas de formación en arte y cultura.</a:t>
            </a:r>
          </a:p>
          <a:p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8005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513263"/>
              </p:ext>
            </p:extLst>
          </p:nvPr>
        </p:nvGraphicFramePr>
        <p:xfrm>
          <a:off x="300039" y="198438"/>
          <a:ext cx="11544300" cy="64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7351">
                  <a:extLst>
                    <a:ext uri="{9D8B030D-6E8A-4147-A177-3AD203B41FA5}">
                      <a16:colId xmlns="" xmlns:a16="http://schemas.microsoft.com/office/drawing/2014/main" val="1680702927"/>
                    </a:ext>
                  </a:extLst>
                </a:gridCol>
                <a:gridCol w="6256949">
                  <a:extLst>
                    <a:ext uri="{9D8B030D-6E8A-4147-A177-3AD203B41FA5}">
                      <a16:colId xmlns="" xmlns:a16="http://schemas.microsoft.com/office/drawing/2014/main" val="8256731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400" b="1" dirty="0">
                          <a:solidFill>
                            <a:schemeClr val="tx1"/>
                          </a:solidFill>
                        </a:rPr>
                        <a:t>(continuación)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dirty="0">
                          <a:solidFill>
                            <a:schemeClr val="tx1"/>
                          </a:solidFill>
                        </a:rPr>
                        <a:t>Los antecedentes expuestos en el diagnóstico poseen directa relación con la formación en artes y cultura del estudiante.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27262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400" b="1" dirty="0">
                          <a:solidFill>
                            <a:schemeClr val="tx1"/>
                          </a:solidFill>
                        </a:rPr>
                        <a:t>Sustentabilidad del proyecto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Incluye la vinculación con otros</a:t>
                      </a:r>
                      <a:r>
                        <a:rPr lang="es-CL" b="1" baseline="0" dirty="0">
                          <a:solidFill>
                            <a:schemeClr val="tx1"/>
                          </a:solidFill>
                        </a:rPr>
                        <a:t> actores (redes) que fomenten la </a:t>
                      </a:r>
                      <a:r>
                        <a:rPr lang="es-CL" b="1" baseline="0" dirty="0" smtClean="0">
                          <a:solidFill>
                            <a:schemeClr val="tx1"/>
                          </a:solidFill>
                        </a:rPr>
                        <a:t>sustentabilidad.</a:t>
                      </a:r>
                      <a:endParaRPr lang="es-CL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b="1" baseline="0" dirty="0">
                          <a:solidFill>
                            <a:schemeClr val="tx1"/>
                          </a:solidFill>
                        </a:rPr>
                        <a:t>Se evidencias actividades que comprometan al establecimiento, docente guía y/o persona encargada del </a:t>
                      </a:r>
                      <a:r>
                        <a:rPr lang="es-CL" b="1" baseline="0" dirty="0" smtClean="0">
                          <a:solidFill>
                            <a:schemeClr val="tx1"/>
                          </a:solidFill>
                        </a:rPr>
                        <a:t>establecimiento.</a:t>
                      </a:r>
                      <a:endParaRPr lang="es-CL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b="1" baseline="0" dirty="0">
                          <a:solidFill>
                            <a:schemeClr val="tx1"/>
                          </a:solidFill>
                        </a:rPr>
                        <a:t>Las actividades propuestas presentan un diseño metodológico que fortalece la motivación y la creatividad del estudiante en relación de la disciplina artística </a:t>
                      </a:r>
                      <a:r>
                        <a:rPr lang="es-CL" b="1" baseline="0" dirty="0" smtClean="0">
                          <a:solidFill>
                            <a:schemeClr val="tx1"/>
                          </a:solidFill>
                        </a:rPr>
                        <a:t>postulada.</a:t>
                      </a:r>
                      <a:endParaRPr lang="es-C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32276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400" b="1" dirty="0">
                          <a:solidFill>
                            <a:schemeClr val="tx1"/>
                          </a:solidFill>
                        </a:rPr>
                        <a:t>Aporte a los procesos de aprendizaje en educación artística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Utilizan recursos didácticos pertinentes</a:t>
                      </a:r>
                      <a:r>
                        <a:rPr lang="es-CL" b="1" baseline="0" dirty="0">
                          <a:solidFill>
                            <a:schemeClr val="tx1"/>
                          </a:solidFill>
                        </a:rPr>
                        <a:t> a las fortalezas y/o debilidades de los </a:t>
                      </a:r>
                      <a:r>
                        <a:rPr lang="es-CL" b="1" baseline="0" dirty="0" smtClean="0">
                          <a:solidFill>
                            <a:schemeClr val="tx1"/>
                          </a:solidFill>
                        </a:rPr>
                        <a:t>seleccionados.</a:t>
                      </a:r>
                      <a:endParaRPr lang="es-CL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b="1" baseline="0" dirty="0">
                          <a:solidFill>
                            <a:schemeClr val="tx1"/>
                          </a:solidFill>
                        </a:rPr>
                        <a:t>Incluyen propuestas de innovación metodológica que potencien el desarrollo de habilidades artísticas de los </a:t>
                      </a:r>
                      <a:r>
                        <a:rPr lang="es-CL" b="1" baseline="0" dirty="0" smtClean="0">
                          <a:solidFill>
                            <a:schemeClr val="tx1"/>
                          </a:solidFill>
                        </a:rPr>
                        <a:t>seleccionados.</a:t>
                      </a:r>
                      <a:endParaRPr lang="es-CL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b="1" baseline="0" dirty="0">
                          <a:solidFill>
                            <a:schemeClr val="tx1"/>
                          </a:solidFill>
                        </a:rPr>
                        <a:t>Las actividades propuestas presentan un diseño metodológico que fortalece la motivación y a creatividad del </a:t>
                      </a:r>
                      <a:r>
                        <a:rPr lang="es-CL" b="1" baseline="0" dirty="0" smtClean="0">
                          <a:solidFill>
                            <a:schemeClr val="tx1"/>
                          </a:solidFill>
                        </a:rPr>
                        <a:t>seleccionado.</a:t>
                      </a:r>
                      <a:endParaRPr lang="es-C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62365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400" b="1" dirty="0">
                          <a:solidFill>
                            <a:schemeClr val="tx1"/>
                          </a:solidFill>
                        </a:rPr>
                        <a:t>Currículo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El currículo de la entidad certificadora es adecuado en relación a la disciplina artística</a:t>
                      </a:r>
                      <a:r>
                        <a:rPr lang="es-CL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CL" b="1" baseline="0" dirty="0" smtClean="0">
                          <a:solidFill>
                            <a:schemeClr val="tx1"/>
                          </a:solidFill>
                        </a:rPr>
                        <a:t>postulada.</a:t>
                      </a:r>
                      <a:endParaRPr lang="es-CL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b="1" baseline="0" dirty="0">
                          <a:solidFill>
                            <a:schemeClr val="tx1"/>
                          </a:solidFill>
                        </a:rPr>
                        <a:t>Las personas encargadas de realizar el proyecto demuestran experiencias y competencias en las disciplinas </a:t>
                      </a:r>
                      <a:r>
                        <a:rPr lang="es-CL" b="1" baseline="0" dirty="0" smtClean="0">
                          <a:solidFill>
                            <a:schemeClr val="tx1"/>
                          </a:solidFill>
                        </a:rPr>
                        <a:t>seleccionadas.</a:t>
                      </a:r>
                      <a:endParaRPr lang="es-C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75998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889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85801" y="493447"/>
            <a:ext cx="11029949" cy="1456267"/>
          </a:xfrm>
        </p:spPr>
        <p:txBody>
          <a:bodyPr>
            <a:normAutofit fontScale="90000"/>
          </a:bodyPr>
          <a:lstStyle/>
          <a:p>
            <a:pPr algn="ctr"/>
            <a:r>
              <a:rPr lang="es-CL" dirty="0"/>
              <a:t>Modalidad doble:</a:t>
            </a:r>
            <a:br>
              <a:rPr lang="es-CL" dirty="0"/>
            </a:br>
            <a:r>
              <a:rPr lang="es-CL" dirty="0"/>
              <a:t>Formación y perfeccionamiento e Innovación curricular.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685801" y="242888"/>
            <a:ext cx="10887074" cy="19573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958703"/>
              </p:ext>
            </p:extLst>
          </p:nvPr>
        </p:nvGraphicFramePr>
        <p:xfrm>
          <a:off x="685801" y="2499255"/>
          <a:ext cx="10887074" cy="384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3537">
                  <a:extLst>
                    <a:ext uri="{9D8B030D-6E8A-4147-A177-3AD203B41FA5}">
                      <a16:colId xmlns="" xmlns:a16="http://schemas.microsoft.com/office/drawing/2014/main" val="4258011853"/>
                    </a:ext>
                  </a:extLst>
                </a:gridCol>
                <a:gridCol w="5443537">
                  <a:extLst>
                    <a:ext uri="{9D8B030D-6E8A-4147-A177-3AD203B41FA5}">
                      <a16:colId xmlns="" xmlns:a16="http://schemas.microsoft.com/office/drawing/2014/main" val="385772356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 rtl="0"/>
                      <a:r>
                        <a:rPr lang="es-CL" sz="1800" b="1" dirty="0"/>
                        <a:t>EVALUACION TÉCNICA REGIONAL: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70089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400" b="1" dirty="0">
                          <a:solidFill>
                            <a:schemeClr val="tx1"/>
                          </a:solidFill>
                        </a:rPr>
                        <a:t>pertinencia del proyecto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El diagnóstico evidencia las necesidades que justifican el proyecto.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Existe vínculo explícito entre el PEI y el proyecto.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Integra coherentemente elementos culturales de estudiantes y comunidad.</a:t>
                      </a:r>
                    </a:p>
                    <a:p>
                      <a:endParaRPr lang="es-C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01513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400" b="1" dirty="0">
                          <a:solidFill>
                            <a:schemeClr val="tx1"/>
                          </a:solidFill>
                        </a:rPr>
                        <a:t>Impacto del proyecto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Se visualiza la contribución del proyecto en los procesos de formación artística</a:t>
                      </a:r>
                      <a:r>
                        <a:rPr lang="es-CL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en el contexto educacional en el que se </a:t>
                      </a:r>
                      <a:r>
                        <a:rPr lang="es-CL" b="1" dirty="0" smtClean="0">
                          <a:solidFill>
                            <a:schemeClr val="tx1"/>
                          </a:solidFill>
                        </a:rPr>
                        <a:t>inserta.</a:t>
                      </a:r>
                      <a:endParaRPr lang="es-CL" b="1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Se evidencias los beneficios del proyecto para la población descrita.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C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717878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902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252472"/>
              </p:ext>
            </p:extLst>
          </p:nvPr>
        </p:nvGraphicFramePr>
        <p:xfrm>
          <a:off x="614363" y="413279"/>
          <a:ext cx="10887074" cy="6131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3537">
                  <a:extLst>
                    <a:ext uri="{9D8B030D-6E8A-4147-A177-3AD203B41FA5}">
                      <a16:colId xmlns="" xmlns:a16="http://schemas.microsoft.com/office/drawing/2014/main" val="4258011853"/>
                    </a:ext>
                  </a:extLst>
                </a:gridCol>
                <a:gridCol w="5443537">
                  <a:extLst>
                    <a:ext uri="{9D8B030D-6E8A-4147-A177-3AD203B41FA5}">
                      <a16:colId xmlns="" xmlns:a16="http://schemas.microsoft.com/office/drawing/2014/main" val="385772356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 rtl="0"/>
                      <a:r>
                        <a:rPr lang="es-CL" sz="1800" b="1" dirty="0"/>
                        <a:t>EVALUACION TÉCNICA NACIONAL: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70089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400" b="1" dirty="0">
                          <a:solidFill>
                            <a:schemeClr val="tx1"/>
                          </a:solidFill>
                          <a:effectLst>
                            <a:outerShdw blurRad="50800" dist="38100" dir="18900000" algn="b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Coherencia</a:t>
                      </a:r>
                      <a:r>
                        <a:rPr lang="es-CL" sz="2400" b="1" baseline="0" dirty="0">
                          <a:solidFill>
                            <a:schemeClr val="tx1"/>
                          </a:solidFill>
                          <a:effectLst>
                            <a:outerShdw blurRad="50800" dist="38100" dir="18900000" algn="b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 en la formulación del proyecto</a:t>
                      </a:r>
                      <a:endParaRPr lang="es-CL" sz="2400" b="1" dirty="0">
                        <a:solidFill>
                          <a:schemeClr val="tx1"/>
                        </a:solidFill>
                        <a:effectLst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Existe una lógica entre el diagnóstico, objetivos y </a:t>
                      </a:r>
                      <a:r>
                        <a:rPr lang="es-CL" b="1" dirty="0" smtClean="0">
                          <a:solidFill>
                            <a:schemeClr val="tx1"/>
                          </a:solidFill>
                        </a:rPr>
                        <a:t>actividades.</a:t>
                      </a:r>
                      <a:endParaRPr lang="es-CL" b="1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Se describen claramente los resultados esperados, indicando medios de </a:t>
                      </a:r>
                      <a:r>
                        <a:rPr lang="es-CL" b="1" dirty="0" smtClean="0">
                          <a:solidFill>
                            <a:schemeClr val="tx1"/>
                          </a:solidFill>
                        </a:rPr>
                        <a:t>verificación.</a:t>
                      </a:r>
                      <a:endParaRPr lang="es-CL" b="1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El proyecto</a:t>
                      </a:r>
                      <a:r>
                        <a:rPr lang="es-CL" b="1" baseline="0" dirty="0">
                          <a:solidFill>
                            <a:schemeClr val="tx1"/>
                          </a:solidFill>
                        </a:rPr>
                        <a:t> plantea la articulación y correspondencia entre las dos modalidades </a:t>
                      </a:r>
                      <a:r>
                        <a:rPr lang="es-CL" b="1" baseline="0" dirty="0" smtClean="0">
                          <a:solidFill>
                            <a:schemeClr val="tx1"/>
                          </a:solidFill>
                        </a:rPr>
                        <a:t>postuladas.</a:t>
                      </a:r>
                      <a:endParaRPr lang="es-CL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es-C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01513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400" b="1" dirty="0">
                          <a:solidFill>
                            <a:schemeClr val="tx1"/>
                          </a:solidFill>
                          <a:effectLst>
                            <a:outerShdw blurRad="50800" dist="38100" dir="18900000" algn="b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Análisis económico de la propuesta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El</a:t>
                      </a:r>
                      <a:r>
                        <a:rPr lang="es-CL" b="1" baseline="0" dirty="0">
                          <a:solidFill>
                            <a:schemeClr val="tx1"/>
                          </a:solidFill>
                        </a:rPr>
                        <a:t> presupuesto detalla todos los ítems a </a:t>
                      </a:r>
                      <a:r>
                        <a:rPr lang="es-CL" b="1" baseline="0" dirty="0" smtClean="0">
                          <a:solidFill>
                            <a:schemeClr val="tx1"/>
                          </a:solidFill>
                        </a:rPr>
                        <a:t>cubrir.</a:t>
                      </a:r>
                      <a:endParaRPr lang="es-CL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b="1" baseline="0" dirty="0">
                          <a:solidFill>
                            <a:schemeClr val="tx1"/>
                          </a:solidFill>
                        </a:rPr>
                        <a:t>El monto solicitado mas el aporte asegura la ejecución del </a:t>
                      </a:r>
                      <a:r>
                        <a:rPr lang="es-CL" b="1" baseline="0" dirty="0" smtClean="0">
                          <a:solidFill>
                            <a:schemeClr val="tx1"/>
                          </a:solidFill>
                        </a:rPr>
                        <a:t>proyecto.</a:t>
                      </a:r>
                      <a:endParaRPr lang="es-CL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b="1" baseline="0" dirty="0">
                          <a:solidFill>
                            <a:schemeClr val="tx1"/>
                          </a:solidFill>
                        </a:rPr>
                        <a:t>Los recursos solicitados son adecuados con el producto y/o servicio </a:t>
                      </a:r>
                      <a:r>
                        <a:rPr lang="es-CL" b="1" baseline="0" dirty="0" smtClean="0">
                          <a:solidFill>
                            <a:schemeClr val="tx1"/>
                          </a:solidFill>
                        </a:rPr>
                        <a:t>solicitado.</a:t>
                      </a:r>
                      <a:endParaRPr lang="es-CL" b="1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C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71787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400" b="1" dirty="0">
                          <a:solidFill>
                            <a:schemeClr val="tx1"/>
                          </a:solidFill>
                          <a:effectLst>
                            <a:outerShdw blurRad="50800" dist="38100" dir="18900000" algn="b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Sustentabilidad del proyecto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Incluye la vinculación con otros</a:t>
                      </a:r>
                      <a:r>
                        <a:rPr lang="es-CL" b="1" baseline="0" dirty="0">
                          <a:solidFill>
                            <a:schemeClr val="tx1"/>
                          </a:solidFill>
                        </a:rPr>
                        <a:t> actores (redes) que fomenten la </a:t>
                      </a:r>
                      <a:r>
                        <a:rPr lang="es-CL" b="1" baseline="0" dirty="0" smtClean="0">
                          <a:solidFill>
                            <a:schemeClr val="tx1"/>
                          </a:solidFill>
                        </a:rPr>
                        <a:t>sustentabilidad.</a:t>
                      </a:r>
                      <a:endParaRPr lang="es-CL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b="1" baseline="0" dirty="0">
                          <a:solidFill>
                            <a:schemeClr val="tx1"/>
                          </a:solidFill>
                        </a:rPr>
                        <a:t>Presentan acciones tendientes a generar alianzas entre artistas y </a:t>
                      </a:r>
                      <a:r>
                        <a:rPr lang="es-CL" b="1" baseline="0" dirty="0" smtClean="0">
                          <a:solidFill>
                            <a:schemeClr val="tx1"/>
                          </a:solidFill>
                        </a:rPr>
                        <a:t>pedagogos.</a:t>
                      </a:r>
                      <a:endParaRPr lang="es-CL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b="1" baseline="0" dirty="0">
                          <a:solidFill>
                            <a:schemeClr val="tx1"/>
                          </a:solidFill>
                        </a:rPr>
                        <a:t>Considera dentro del plan estrategias que permitan la continuidad del proyecto en el tiempo.</a:t>
                      </a:r>
                      <a:endParaRPr lang="es-C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190021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57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923078"/>
              </p:ext>
            </p:extLst>
          </p:nvPr>
        </p:nvGraphicFramePr>
        <p:xfrm>
          <a:off x="300038" y="298451"/>
          <a:ext cx="115443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7351">
                  <a:extLst>
                    <a:ext uri="{9D8B030D-6E8A-4147-A177-3AD203B41FA5}">
                      <a16:colId xmlns="" xmlns:a16="http://schemas.microsoft.com/office/drawing/2014/main" val="1830973150"/>
                    </a:ext>
                  </a:extLst>
                </a:gridCol>
                <a:gridCol w="6256949">
                  <a:extLst>
                    <a:ext uri="{9D8B030D-6E8A-4147-A177-3AD203B41FA5}">
                      <a16:colId xmlns="" xmlns:a16="http://schemas.microsoft.com/office/drawing/2014/main" val="17247928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400" b="1" dirty="0">
                          <a:solidFill>
                            <a:schemeClr val="tx1"/>
                          </a:solidFill>
                        </a:rPr>
                        <a:t>Aporte a los procesos de aprendizaje en educación</a:t>
                      </a:r>
                      <a:r>
                        <a:rPr lang="es-CL" sz="2400" b="1" baseline="0" dirty="0">
                          <a:solidFill>
                            <a:schemeClr val="tx1"/>
                          </a:solidFill>
                        </a:rPr>
                        <a:t> artística</a:t>
                      </a:r>
                      <a:endParaRPr lang="es-CL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Utilizan recursos didácticos pertinentes</a:t>
                      </a:r>
                      <a:r>
                        <a:rPr lang="es-CL" b="1" baseline="0" dirty="0">
                          <a:solidFill>
                            <a:schemeClr val="tx1"/>
                          </a:solidFill>
                        </a:rPr>
                        <a:t> a las fortalezas y/o debilidades de los </a:t>
                      </a:r>
                      <a:r>
                        <a:rPr lang="es-CL" b="1" baseline="0" dirty="0" smtClean="0">
                          <a:solidFill>
                            <a:schemeClr val="tx1"/>
                          </a:solidFill>
                        </a:rPr>
                        <a:t>seleccionados.</a:t>
                      </a:r>
                      <a:endParaRPr lang="es-CL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b="1" baseline="0" dirty="0">
                          <a:solidFill>
                            <a:schemeClr val="tx1"/>
                          </a:solidFill>
                        </a:rPr>
                        <a:t>Incluyen propuestas de innovación metodológica que potencien el desarrollo de habilidades artísticas de los </a:t>
                      </a:r>
                      <a:r>
                        <a:rPr lang="es-CL" b="1" baseline="0" dirty="0" smtClean="0">
                          <a:solidFill>
                            <a:schemeClr val="tx1"/>
                          </a:solidFill>
                        </a:rPr>
                        <a:t>seleccionados.</a:t>
                      </a:r>
                      <a:endParaRPr lang="es-CL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b="1" baseline="0" dirty="0">
                          <a:solidFill>
                            <a:schemeClr val="tx1"/>
                          </a:solidFill>
                        </a:rPr>
                        <a:t>Las actividades propuestas presentan un diseño metodológico que fortalece la motivación y a creatividad del </a:t>
                      </a:r>
                      <a:r>
                        <a:rPr lang="es-CL" b="1" baseline="0" dirty="0" smtClean="0">
                          <a:solidFill>
                            <a:schemeClr val="tx1"/>
                          </a:solidFill>
                        </a:rPr>
                        <a:t>seleccionado.</a:t>
                      </a:r>
                      <a:endParaRPr lang="es-C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809351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328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CL" dirty="0"/>
              <a:t>FIN módulo I</a:t>
            </a:r>
          </a:p>
        </p:txBody>
      </p:sp>
    </p:spTree>
    <p:extLst>
      <p:ext uri="{BB962C8B-B14F-4D97-AF65-F5344CB8AC3E}">
        <p14:creationId xmlns:p14="http://schemas.microsoft.com/office/powerpoint/2010/main" val="56734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Módulo II</a:t>
            </a: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/>
              <a:t>Análisis delas necesidades en educación artística </a:t>
            </a:r>
          </a:p>
        </p:txBody>
      </p:sp>
    </p:spTree>
    <p:extLst>
      <p:ext uri="{BB962C8B-B14F-4D97-AF65-F5344CB8AC3E}">
        <p14:creationId xmlns:p14="http://schemas.microsoft.com/office/powerpoint/2010/main" val="178222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7155" y="183715"/>
            <a:ext cx="10131425" cy="1456267"/>
          </a:xfrm>
        </p:spPr>
        <p:txBody>
          <a:bodyPr/>
          <a:lstStyle/>
          <a:p>
            <a:r>
              <a:rPr lang="es-CL" dirty="0"/>
              <a:t>actividades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0319246"/>
              </p:ext>
            </p:extLst>
          </p:nvPr>
        </p:nvGraphicFramePr>
        <p:xfrm>
          <a:off x="685801" y="2142067"/>
          <a:ext cx="10131425" cy="3649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553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646950"/>
            <a:ext cx="9603275" cy="1049235"/>
          </a:xfrm>
        </p:spPr>
        <p:txBody>
          <a:bodyPr>
            <a:normAutofit fontScale="90000"/>
          </a:bodyPr>
          <a:lstStyle/>
          <a:p>
            <a:r>
              <a:rPr lang="es-CL" sz="4900" b="1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O</a:t>
            </a:r>
            <a:r>
              <a:rPr lang="es-CL" sz="4900" b="1" cap="none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bjetivos</a:t>
            </a:r>
            <a:r>
              <a:rPr lang="es-CL" sz="4900" b="1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e</a:t>
            </a:r>
            <a:r>
              <a:rPr lang="es-CL" sz="4900" b="1" cap="none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specíficos</a:t>
            </a:r>
            <a:r>
              <a:rPr lang="es-CL" dirty="0"/>
              <a:t/>
            </a:r>
            <a:br>
              <a:rPr lang="es-CL" dirty="0"/>
            </a:b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1" y="1400175"/>
            <a:ext cx="10131425" cy="49149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CL" sz="28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sz="2800" b="1" dirty="0"/>
              <a:t>Fomentar el perfeccionamiento de directivos y/o docentes.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sz="2800" b="1" dirty="0"/>
              <a:t>Promover el mejoramiento y/o actualización de los programas de formación.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sz="2800" b="1" dirty="0"/>
              <a:t>Potenciar la colaboración y los vínculos entre establecimientos.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sz="2800" b="1" dirty="0"/>
              <a:t>Apoyar el desarrollo de talentos sobresalientes en disciplinas artísticas. 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1392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Líneas y modalidades</a:t>
            </a:r>
          </a:p>
        </p:txBody>
      </p:sp>
    </p:spTree>
    <p:extLst>
      <p:ext uri="{BB962C8B-B14F-4D97-AF65-F5344CB8AC3E}">
        <p14:creationId xmlns:p14="http://schemas.microsoft.com/office/powerpoint/2010/main" val="359654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echa abajo 2"/>
          <p:cNvSpPr/>
          <p:nvPr/>
        </p:nvSpPr>
        <p:spPr>
          <a:xfrm>
            <a:off x="3328988" y="0"/>
            <a:ext cx="5605529" cy="15144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bg1"/>
                </a:solidFill>
              </a:rPr>
              <a:t> </a:t>
            </a:r>
            <a:r>
              <a:rPr lang="es-CL" sz="4000" b="1" dirty="0">
                <a:solidFill>
                  <a:schemeClr val="tx1"/>
                </a:solidFill>
              </a:rPr>
              <a:t>Línea I 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4" name="Flecha abajo 3"/>
          <p:cNvSpPr/>
          <p:nvPr/>
        </p:nvSpPr>
        <p:spPr>
          <a:xfrm>
            <a:off x="3328988" y="3215022"/>
            <a:ext cx="5605528" cy="15975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CuadroTexto 1"/>
          <p:cNvSpPr txBox="1"/>
          <p:nvPr/>
        </p:nvSpPr>
        <p:spPr>
          <a:xfrm>
            <a:off x="990667" y="1259198"/>
            <a:ext cx="1051077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/>
          </a:p>
          <a:p>
            <a:pPr algn="ctr"/>
            <a:r>
              <a:rPr lang="es-CL" sz="3200" b="1" dirty="0"/>
              <a:t>“Proyectos y/o programas de formación artística en Establecimientos educacionales especializados en Educación Artística”</a:t>
            </a:r>
          </a:p>
          <a:p>
            <a:endParaRPr lang="es-CL" sz="2800" b="1" dirty="0"/>
          </a:p>
          <a:p>
            <a:endParaRPr lang="es-CL" sz="2400" b="1" dirty="0"/>
          </a:p>
          <a:p>
            <a:endParaRPr lang="es-CL" sz="2400" b="1" dirty="0"/>
          </a:p>
          <a:p>
            <a:pPr algn="ctr"/>
            <a:endParaRPr lang="es-CL" sz="2400" b="1" dirty="0"/>
          </a:p>
          <a:p>
            <a:pPr algn="ctr"/>
            <a:endParaRPr lang="es-CL" sz="2400" b="1" dirty="0"/>
          </a:p>
          <a:p>
            <a:pPr algn="ctr"/>
            <a:r>
              <a:rPr lang="es-CL" sz="3200" b="1" dirty="0"/>
              <a:t>Establecimientos reconocidos por el MINEDUC con RBD “Escuelas Artísticas” y/o Liceos con modalidad “Artística Diferenciada”</a:t>
            </a:r>
            <a:endParaRPr lang="es-CL" sz="2400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6073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3103</TotalTime>
  <Words>2488</Words>
  <Application>Microsoft Office PowerPoint</Application>
  <PresentationFormat>Personalizado</PresentationFormat>
  <Paragraphs>325</Paragraphs>
  <Slides>66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66</vt:i4>
      </vt:variant>
    </vt:vector>
  </HeadingPairs>
  <TitlesOfParts>
    <vt:vector size="67" baseType="lpstr">
      <vt:lpstr>Celestial</vt:lpstr>
      <vt:lpstr>TALLERES DE FORMACIÓN  CONCURSO  FAE</vt:lpstr>
      <vt:lpstr>Presentación de PowerPoint</vt:lpstr>
      <vt:lpstr>Modulo i</vt:lpstr>
      <vt:lpstr>PRESENTACIÓN</vt:lpstr>
      <vt:lpstr>Presentación de PowerPoint</vt:lpstr>
      <vt:lpstr>Presentación de PowerPoint</vt:lpstr>
      <vt:lpstr>Objetivos específicos </vt:lpstr>
      <vt:lpstr>Líneas y modalidades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¿Quiénes pueden postular? </vt:lpstr>
      <vt:lpstr>Presentación de PowerPoint</vt:lpstr>
      <vt:lpstr>Presentación de PowerPoint</vt:lpstr>
      <vt:lpstr>Presentación de PowerPoint</vt:lpstr>
      <vt:lpstr>Antecedentes obligatorios de postulación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proceso de postulación</vt:lpstr>
      <vt:lpstr>Presentación de PowerPoint</vt:lpstr>
      <vt:lpstr>DE LA POSTULACIÓN GENERAL </vt:lpstr>
      <vt:lpstr>Vía plataforma digital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Para descarga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Periodo de convocatoria </vt:lpstr>
      <vt:lpstr>Presentación de PowerPoint</vt:lpstr>
      <vt:lpstr>Evaluación técnica regional y nacional</vt:lpstr>
      <vt:lpstr>criterios</vt:lpstr>
      <vt:lpstr>Modalidades: Formación y perfeccionamiento; Innovación curricular; Extensión, intercambio y colaboración</vt:lpstr>
      <vt:lpstr>Presentación de PowerPoint</vt:lpstr>
      <vt:lpstr>Presentación de PowerPoint</vt:lpstr>
      <vt:lpstr>Presentación de PowerPoint</vt:lpstr>
      <vt:lpstr>Presentación de PowerPoint</vt:lpstr>
      <vt:lpstr>Modalidad doble: Formación y perfeccionamiento e Innovación curricular.</vt:lpstr>
      <vt:lpstr>Presentación de PowerPoint</vt:lpstr>
      <vt:lpstr>Presentación de PowerPoint</vt:lpstr>
      <vt:lpstr>FIN módulo I</vt:lpstr>
      <vt:lpstr>Módulo II</vt:lpstr>
      <vt:lpstr>actividades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Rodrigo Bravo Espejo</dc:creator>
  <cp:lastModifiedBy>Natascha Eloise</cp:lastModifiedBy>
  <cp:revision>111</cp:revision>
  <dcterms:created xsi:type="dcterms:W3CDTF">2016-03-06T19:26:01Z</dcterms:created>
  <dcterms:modified xsi:type="dcterms:W3CDTF">2016-03-24T12:27:12Z</dcterms:modified>
</cp:coreProperties>
</file>