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 id="2147484146" r:id="rId4"/>
  </p:sldMasterIdLst>
  <p:notesMasterIdLst>
    <p:notesMasterId r:id="rId27"/>
  </p:notesMasterIdLst>
  <p:handoutMasterIdLst>
    <p:handoutMasterId r:id="rId28"/>
  </p:handoutMasterIdLst>
  <p:sldIdLst>
    <p:sldId id="256" r:id="rId5"/>
    <p:sldId id="319" r:id="rId6"/>
    <p:sldId id="339" r:id="rId7"/>
    <p:sldId id="320" r:id="rId8"/>
    <p:sldId id="321" r:id="rId9"/>
    <p:sldId id="322" r:id="rId10"/>
    <p:sldId id="323" r:id="rId11"/>
    <p:sldId id="324" r:id="rId12"/>
    <p:sldId id="331" r:id="rId13"/>
    <p:sldId id="325" r:id="rId14"/>
    <p:sldId id="340" r:id="rId15"/>
    <p:sldId id="341" r:id="rId16"/>
    <p:sldId id="342" r:id="rId17"/>
    <p:sldId id="330" r:id="rId18"/>
    <p:sldId id="336" r:id="rId19"/>
    <p:sldId id="326" r:id="rId20"/>
    <p:sldId id="334" r:id="rId21"/>
    <p:sldId id="335" r:id="rId22"/>
    <p:sldId id="329" r:id="rId23"/>
    <p:sldId id="337" r:id="rId24"/>
    <p:sldId id="338" r:id="rId25"/>
    <p:sldId id="306" r:id="rId26"/>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808080"/>
    <a:srgbClr val="CCCCCC"/>
    <a:srgbClr val="005FA1"/>
    <a:srgbClr val="E17068"/>
    <a:srgbClr val="FE454A"/>
    <a:srgbClr val="E10202"/>
    <a:srgbClr val="EF41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364" autoAdjust="0"/>
  </p:normalViewPr>
  <p:slideViewPr>
    <p:cSldViewPr snapToObjects="1">
      <p:cViewPr varScale="1">
        <p:scale>
          <a:sx n="67" d="100"/>
          <a:sy n="67" d="100"/>
        </p:scale>
        <p:origin x="-1254" y="-48"/>
      </p:cViewPr>
      <p:guideLst>
        <p:guide orient="horz" pos="-4"/>
        <p:guide pos="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18001-7C71-41C0-B7CE-892B13B4465E}" type="doc">
      <dgm:prSet loTypeId="urn:microsoft.com/office/officeart/2009/layout/CircleArrowProcess" loCatId="cycle" qsTypeId="urn:microsoft.com/office/officeart/2005/8/quickstyle/simple1" qsCatId="simple" csTypeId="urn:microsoft.com/office/officeart/2005/8/colors/colorful4" csCatId="colorful" phldr="1"/>
      <dgm:spPr/>
      <dgm:t>
        <a:bodyPr/>
        <a:lstStyle/>
        <a:p>
          <a:endParaRPr lang="es-CL"/>
        </a:p>
      </dgm:t>
    </dgm:pt>
    <dgm:pt modelId="{4383837E-4163-4911-AD3A-E0F61C47567C}">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_tradnl" sz="900" b="1" dirty="0" smtClean="0"/>
            <a:t>Evaluación Técnica Regional: Coherencia de la postulación con el proyecto educativo de la Escuela o Liceo postulante, Presupuesto coherente entre los costos y los servicios o compras solicitadas en el proyecto y Aporte al Desarrollo Artístico Local. (40%)</a:t>
          </a:r>
          <a:endParaRPr lang="es-ES" sz="900" b="1" dirty="0" smtClean="0"/>
        </a:p>
        <a:p>
          <a:pPr defTabSz="2000250">
            <a:spcBef>
              <a:spcPct val="0"/>
            </a:spcBef>
            <a:spcAft>
              <a:spcPct val="35000"/>
            </a:spcAft>
          </a:pPr>
          <a:endParaRPr lang="es-CL" sz="900" b="1" dirty="0"/>
        </a:p>
      </dgm:t>
    </dgm:pt>
    <dgm:pt modelId="{C7C49590-07ED-4763-9AFE-B437782EC1EA}" type="parTrans" cxnId="{FEEB36AE-7E36-4B01-856B-3BF872052974}">
      <dgm:prSet/>
      <dgm:spPr/>
      <dgm:t>
        <a:bodyPr/>
        <a:lstStyle/>
        <a:p>
          <a:endParaRPr lang="es-CL"/>
        </a:p>
      </dgm:t>
    </dgm:pt>
    <dgm:pt modelId="{C0F1AAD9-D3A5-4151-A974-DA21400373FC}" type="sibTrans" cxnId="{FEEB36AE-7E36-4B01-856B-3BF872052974}">
      <dgm:prSet/>
      <dgm:spPr/>
      <dgm:t>
        <a:bodyPr/>
        <a:lstStyle/>
        <a:p>
          <a:endParaRPr lang="es-CL"/>
        </a:p>
      </dgm:t>
    </dgm:pt>
    <dgm:pt modelId="{DB76C975-37A8-4453-8D09-449DC44669C8}">
      <dgm:prSet phldrT="[Texto]" custT="1"/>
      <dgm:spPr/>
      <dgm:t>
        <a:bodyPr/>
        <a:lstStyle/>
        <a:p>
          <a:pPr>
            <a:lnSpc>
              <a:spcPct val="90000"/>
            </a:lnSpc>
          </a:pPr>
          <a:endParaRPr lang="es-ES_tradnl" sz="1200" b="1" i="0" dirty="0" smtClean="0"/>
        </a:p>
        <a:p>
          <a:pPr>
            <a:lnSpc>
              <a:spcPct val="90000"/>
            </a:lnSpc>
          </a:pPr>
          <a:endParaRPr lang="es-ES_tradnl" sz="1200" b="1" i="0" dirty="0" smtClean="0"/>
        </a:p>
        <a:p>
          <a:pPr>
            <a:lnSpc>
              <a:spcPct val="90000"/>
            </a:lnSpc>
          </a:pPr>
          <a:r>
            <a:rPr lang="es-ES_tradnl" sz="1000" b="1" i="0" dirty="0" smtClean="0"/>
            <a:t>Evaluación Cualitativa Nacional: Evaluación individual, cualitativa y selección de proyectos. (60</a:t>
          </a:r>
          <a:r>
            <a:rPr lang="es-ES_tradnl" sz="1200" b="1" i="0" dirty="0" smtClean="0"/>
            <a:t>%)</a:t>
          </a:r>
        </a:p>
        <a:p>
          <a:pPr>
            <a:lnSpc>
              <a:spcPct val="90000"/>
            </a:lnSpc>
          </a:pPr>
          <a:endParaRPr lang="es-ES_tradnl" sz="1400" i="0" dirty="0" smtClean="0"/>
        </a:p>
        <a:p>
          <a:endParaRPr lang="es-CL" sz="1400" i="0" dirty="0"/>
        </a:p>
      </dgm:t>
    </dgm:pt>
    <dgm:pt modelId="{8A54D4B5-62C6-46E1-97A8-A8797439F955}" type="parTrans" cxnId="{93151B6F-5FFA-451B-9497-243646F6204D}">
      <dgm:prSet/>
      <dgm:spPr/>
      <dgm:t>
        <a:bodyPr/>
        <a:lstStyle/>
        <a:p>
          <a:endParaRPr lang="es-CL"/>
        </a:p>
      </dgm:t>
    </dgm:pt>
    <dgm:pt modelId="{0DFB2753-CCF7-43FC-9794-7DAF575D17AF}" type="sibTrans" cxnId="{93151B6F-5FFA-451B-9497-243646F6204D}">
      <dgm:prSet/>
      <dgm:spPr/>
      <dgm:t>
        <a:bodyPr/>
        <a:lstStyle/>
        <a:p>
          <a:endParaRPr lang="es-CL"/>
        </a:p>
      </dgm:t>
    </dgm:pt>
    <dgm:pt modelId="{3A0778C5-47E6-4F19-8ABB-DC3A18168248}">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_tradnl" sz="1000" b="1" dirty="0" smtClean="0"/>
            <a:t>Selección: Puntaje y justificación. </a:t>
          </a:r>
        </a:p>
        <a:p>
          <a:pPr defTabSz="2000250">
            <a:spcBef>
              <a:spcPct val="0"/>
            </a:spcBef>
            <a:spcAft>
              <a:spcPct val="35000"/>
            </a:spcAft>
          </a:pPr>
          <a:endParaRPr lang="es-CL" sz="1000" b="1" dirty="0"/>
        </a:p>
      </dgm:t>
    </dgm:pt>
    <dgm:pt modelId="{D74A6307-C54D-4C30-9807-89C5A29EC146}" type="parTrans" cxnId="{0F88D48B-4030-4985-A282-F08C77DC73BB}">
      <dgm:prSet/>
      <dgm:spPr/>
      <dgm:t>
        <a:bodyPr/>
        <a:lstStyle/>
        <a:p>
          <a:endParaRPr lang="es-CL"/>
        </a:p>
      </dgm:t>
    </dgm:pt>
    <dgm:pt modelId="{AE6071C9-7D95-4225-8DA2-D7D9F73E0F47}" type="sibTrans" cxnId="{0F88D48B-4030-4985-A282-F08C77DC73BB}">
      <dgm:prSet/>
      <dgm:spPr/>
      <dgm:t>
        <a:bodyPr/>
        <a:lstStyle/>
        <a:p>
          <a:endParaRPr lang="es-CL"/>
        </a:p>
      </dgm:t>
    </dgm:pt>
    <dgm:pt modelId="{0B828CA8-D6AD-4DD5-B009-6334F79D74F8}" type="pres">
      <dgm:prSet presAssocID="{3FC18001-7C71-41C0-B7CE-892B13B4465E}" presName="Name0" presStyleCnt="0">
        <dgm:presLayoutVars>
          <dgm:chMax val="7"/>
          <dgm:chPref val="7"/>
          <dgm:dir/>
          <dgm:animLvl val="lvl"/>
        </dgm:presLayoutVars>
      </dgm:prSet>
      <dgm:spPr/>
      <dgm:t>
        <a:bodyPr/>
        <a:lstStyle/>
        <a:p>
          <a:endParaRPr lang="es-CL"/>
        </a:p>
      </dgm:t>
    </dgm:pt>
    <dgm:pt modelId="{0E19FB63-B541-42B4-ABC0-B50548959F82}" type="pres">
      <dgm:prSet presAssocID="{4383837E-4163-4911-AD3A-E0F61C47567C}" presName="Accent1" presStyleCnt="0"/>
      <dgm:spPr/>
    </dgm:pt>
    <dgm:pt modelId="{EE251AD7-A172-4BE5-9811-E47CC5F3E9F7}" type="pres">
      <dgm:prSet presAssocID="{4383837E-4163-4911-AD3A-E0F61C47567C}" presName="Accent" presStyleLbl="node1" presStyleIdx="0" presStyleCnt="3" custScaleX="158894" custScaleY="140076" custLinFactNeighborX="4516" custLinFactNeighborY="-30063"/>
      <dgm:spPr/>
    </dgm:pt>
    <dgm:pt modelId="{BBCF14B3-0B35-4DD0-BE53-EF33824DF4F0}" type="pres">
      <dgm:prSet presAssocID="{4383837E-4163-4911-AD3A-E0F61C47567C}" presName="Parent1" presStyleLbl="revTx" presStyleIdx="0" presStyleCnt="3" custScaleX="164558" custScaleY="250054" custLinFactNeighborX="13062" custLinFactNeighborY="-69938">
        <dgm:presLayoutVars>
          <dgm:chMax val="1"/>
          <dgm:chPref val="1"/>
          <dgm:bulletEnabled val="1"/>
        </dgm:presLayoutVars>
      </dgm:prSet>
      <dgm:spPr/>
      <dgm:t>
        <a:bodyPr/>
        <a:lstStyle/>
        <a:p>
          <a:endParaRPr lang="es-CL"/>
        </a:p>
      </dgm:t>
    </dgm:pt>
    <dgm:pt modelId="{A2FABF17-01D8-4E84-8782-432B5EF4FCDF}" type="pres">
      <dgm:prSet presAssocID="{DB76C975-37A8-4453-8D09-449DC44669C8}" presName="Accent2" presStyleCnt="0"/>
      <dgm:spPr/>
    </dgm:pt>
    <dgm:pt modelId="{F94E6FB0-610B-4E27-A211-56D241349ED2}" type="pres">
      <dgm:prSet presAssocID="{DB76C975-37A8-4453-8D09-449DC44669C8}" presName="Accent" presStyleLbl="node1" presStyleIdx="1" presStyleCnt="3" custScaleX="166986" custScaleY="87264"/>
      <dgm:spPr/>
    </dgm:pt>
    <dgm:pt modelId="{75A7F834-3B85-4567-B910-1F20B2FFDF31}" type="pres">
      <dgm:prSet presAssocID="{DB76C975-37A8-4453-8D09-449DC44669C8}" presName="Parent2" presStyleLbl="revTx" presStyleIdx="1" presStyleCnt="3" custScaleX="185978" custScaleY="162444">
        <dgm:presLayoutVars>
          <dgm:chMax val="1"/>
          <dgm:chPref val="1"/>
          <dgm:bulletEnabled val="1"/>
        </dgm:presLayoutVars>
      </dgm:prSet>
      <dgm:spPr/>
      <dgm:t>
        <a:bodyPr/>
        <a:lstStyle/>
        <a:p>
          <a:endParaRPr lang="es-CL"/>
        </a:p>
      </dgm:t>
    </dgm:pt>
    <dgm:pt modelId="{DF7772B1-36B9-495E-9504-D0F0A3B58BA9}" type="pres">
      <dgm:prSet presAssocID="{3A0778C5-47E6-4F19-8ABB-DC3A18168248}" presName="Accent3" presStyleCnt="0"/>
      <dgm:spPr/>
    </dgm:pt>
    <dgm:pt modelId="{3FE12566-EA3C-4E34-9BF4-A298537AA22C}" type="pres">
      <dgm:prSet presAssocID="{3A0778C5-47E6-4F19-8ABB-DC3A18168248}" presName="Accent" presStyleLbl="node1" presStyleIdx="2" presStyleCnt="3" custScaleX="130148" custScaleY="65752" custLinFactNeighborX="-169" custLinFactNeighborY="24345"/>
      <dgm:spPr/>
    </dgm:pt>
    <dgm:pt modelId="{672881AE-D667-49FB-9FB0-4444E77831D4}" type="pres">
      <dgm:prSet presAssocID="{3A0778C5-47E6-4F19-8ABB-DC3A18168248}" presName="Parent3" presStyleLbl="revTx" presStyleIdx="2" presStyleCnt="3" custLinFactNeighborX="1225" custLinFactNeighborY="69127">
        <dgm:presLayoutVars>
          <dgm:chMax val="1"/>
          <dgm:chPref val="1"/>
          <dgm:bulletEnabled val="1"/>
        </dgm:presLayoutVars>
      </dgm:prSet>
      <dgm:spPr/>
      <dgm:t>
        <a:bodyPr/>
        <a:lstStyle/>
        <a:p>
          <a:endParaRPr lang="es-CL"/>
        </a:p>
      </dgm:t>
    </dgm:pt>
  </dgm:ptLst>
  <dgm:cxnLst>
    <dgm:cxn modelId="{FEEB36AE-7E36-4B01-856B-3BF872052974}" srcId="{3FC18001-7C71-41C0-B7CE-892B13B4465E}" destId="{4383837E-4163-4911-AD3A-E0F61C47567C}" srcOrd="0" destOrd="0" parTransId="{C7C49590-07ED-4763-9AFE-B437782EC1EA}" sibTransId="{C0F1AAD9-D3A5-4151-A974-DA21400373FC}"/>
    <dgm:cxn modelId="{A8C670B4-D85D-4C7E-B494-AAC15DE4F4BC}" type="presOf" srcId="{3FC18001-7C71-41C0-B7CE-892B13B4465E}" destId="{0B828CA8-D6AD-4DD5-B009-6334F79D74F8}" srcOrd="0" destOrd="0" presId="urn:microsoft.com/office/officeart/2009/layout/CircleArrowProcess"/>
    <dgm:cxn modelId="{83996252-B22C-494E-AE09-8FE2EE0CF338}" type="presOf" srcId="{3A0778C5-47E6-4F19-8ABB-DC3A18168248}" destId="{672881AE-D667-49FB-9FB0-4444E77831D4}" srcOrd="0" destOrd="0" presId="urn:microsoft.com/office/officeart/2009/layout/CircleArrowProcess"/>
    <dgm:cxn modelId="{1FDB1213-BBCF-485E-B9FE-A90569F8DED6}" type="presOf" srcId="{DB76C975-37A8-4453-8D09-449DC44669C8}" destId="{75A7F834-3B85-4567-B910-1F20B2FFDF31}" srcOrd="0" destOrd="0" presId="urn:microsoft.com/office/officeart/2009/layout/CircleArrowProcess"/>
    <dgm:cxn modelId="{0F88D48B-4030-4985-A282-F08C77DC73BB}" srcId="{3FC18001-7C71-41C0-B7CE-892B13B4465E}" destId="{3A0778C5-47E6-4F19-8ABB-DC3A18168248}" srcOrd="2" destOrd="0" parTransId="{D74A6307-C54D-4C30-9807-89C5A29EC146}" sibTransId="{AE6071C9-7D95-4225-8DA2-D7D9F73E0F47}"/>
    <dgm:cxn modelId="{FCC772D9-88AC-49DD-BD91-0954C94E4A9D}" type="presOf" srcId="{4383837E-4163-4911-AD3A-E0F61C47567C}" destId="{BBCF14B3-0B35-4DD0-BE53-EF33824DF4F0}" srcOrd="0" destOrd="0" presId="urn:microsoft.com/office/officeart/2009/layout/CircleArrowProcess"/>
    <dgm:cxn modelId="{93151B6F-5FFA-451B-9497-243646F6204D}" srcId="{3FC18001-7C71-41C0-B7CE-892B13B4465E}" destId="{DB76C975-37A8-4453-8D09-449DC44669C8}" srcOrd="1" destOrd="0" parTransId="{8A54D4B5-62C6-46E1-97A8-A8797439F955}" sibTransId="{0DFB2753-CCF7-43FC-9794-7DAF575D17AF}"/>
    <dgm:cxn modelId="{D79DD483-6F93-407E-BAAC-9FAE057B673B}" type="presParOf" srcId="{0B828CA8-D6AD-4DD5-B009-6334F79D74F8}" destId="{0E19FB63-B541-42B4-ABC0-B50548959F82}" srcOrd="0" destOrd="0" presId="urn:microsoft.com/office/officeart/2009/layout/CircleArrowProcess"/>
    <dgm:cxn modelId="{22AE41B2-39F2-4063-8C96-FBDCB3DAFC80}" type="presParOf" srcId="{0E19FB63-B541-42B4-ABC0-B50548959F82}" destId="{EE251AD7-A172-4BE5-9811-E47CC5F3E9F7}" srcOrd="0" destOrd="0" presId="urn:microsoft.com/office/officeart/2009/layout/CircleArrowProcess"/>
    <dgm:cxn modelId="{C3175F6B-6418-4A41-93EA-AF18ACEB4E66}" type="presParOf" srcId="{0B828CA8-D6AD-4DD5-B009-6334F79D74F8}" destId="{BBCF14B3-0B35-4DD0-BE53-EF33824DF4F0}" srcOrd="1" destOrd="0" presId="urn:microsoft.com/office/officeart/2009/layout/CircleArrowProcess"/>
    <dgm:cxn modelId="{65527CF1-5CB8-458E-ACE1-1D7514EE7673}" type="presParOf" srcId="{0B828CA8-D6AD-4DD5-B009-6334F79D74F8}" destId="{A2FABF17-01D8-4E84-8782-432B5EF4FCDF}" srcOrd="2" destOrd="0" presId="urn:microsoft.com/office/officeart/2009/layout/CircleArrowProcess"/>
    <dgm:cxn modelId="{7B98E894-12FC-4657-8118-BBAE39074A97}" type="presParOf" srcId="{A2FABF17-01D8-4E84-8782-432B5EF4FCDF}" destId="{F94E6FB0-610B-4E27-A211-56D241349ED2}" srcOrd="0" destOrd="0" presId="urn:microsoft.com/office/officeart/2009/layout/CircleArrowProcess"/>
    <dgm:cxn modelId="{AE171CD9-60AF-4BFC-8767-3993809AB367}" type="presParOf" srcId="{0B828CA8-D6AD-4DD5-B009-6334F79D74F8}" destId="{75A7F834-3B85-4567-B910-1F20B2FFDF31}" srcOrd="3" destOrd="0" presId="urn:microsoft.com/office/officeart/2009/layout/CircleArrowProcess"/>
    <dgm:cxn modelId="{02DACD85-C694-4350-B338-1D6F0F9A20D5}" type="presParOf" srcId="{0B828CA8-D6AD-4DD5-B009-6334F79D74F8}" destId="{DF7772B1-36B9-495E-9504-D0F0A3B58BA9}" srcOrd="4" destOrd="0" presId="urn:microsoft.com/office/officeart/2009/layout/CircleArrowProcess"/>
    <dgm:cxn modelId="{43160D47-BBDB-4BDE-8246-40BA364BC816}" type="presParOf" srcId="{DF7772B1-36B9-495E-9504-D0F0A3B58BA9}" destId="{3FE12566-EA3C-4E34-9BF4-A298537AA22C}" srcOrd="0" destOrd="0" presId="urn:microsoft.com/office/officeart/2009/layout/CircleArrowProcess"/>
    <dgm:cxn modelId="{4867C7A9-FD68-4A3E-BC9D-5493A67A2EFC}" type="presParOf" srcId="{0B828CA8-D6AD-4DD5-B009-6334F79D74F8}" destId="{672881AE-D667-49FB-9FB0-4444E77831D4}"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84150B-98E0-4519-85EE-B253DABDF2AA}" type="doc">
      <dgm:prSet loTypeId="urn:microsoft.com/office/officeart/2009/layout/CircleArrowProcess" loCatId="cycle" qsTypeId="urn:microsoft.com/office/officeart/2005/8/quickstyle/simple1" qsCatId="simple" csTypeId="urn:microsoft.com/office/officeart/2005/8/colors/colorful1" csCatId="colorful" phldr="1"/>
      <dgm:spPr/>
      <dgm:t>
        <a:bodyPr/>
        <a:lstStyle/>
        <a:p>
          <a:endParaRPr lang="es-CL"/>
        </a:p>
      </dgm:t>
    </dgm:pt>
    <dgm:pt modelId="{28DBACFA-1760-4CA5-BB34-89C48BA6A818}">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smtClean="0"/>
            <a:t>Este proceso se entiende como instancias de “diálogo” profesional entre una entidad que presenta un proyecto y un/a especialista que emite una opinión técnica evaluativa que orienta, sugiere, llama la atención, amplía o refuerza ideas o acciones.</a:t>
          </a:r>
          <a:endParaRPr lang="es-CL" dirty="0" smtClean="0"/>
        </a:p>
        <a:p>
          <a:pPr defTabSz="222250">
            <a:lnSpc>
              <a:spcPct val="90000"/>
            </a:lnSpc>
            <a:spcBef>
              <a:spcPct val="0"/>
            </a:spcBef>
            <a:spcAft>
              <a:spcPct val="35000"/>
            </a:spcAft>
          </a:pPr>
          <a:endParaRPr lang="es-CL" dirty="0"/>
        </a:p>
      </dgm:t>
    </dgm:pt>
    <dgm:pt modelId="{56A6640F-43E0-4D62-80A9-D9784604AB47}" type="parTrans" cxnId="{C4E11CC3-42DC-4E4A-8BB3-D3F18B1217C1}">
      <dgm:prSet/>
      <dgm:spPr/>
      <dgm:t>
        <a:bodyPr/>
        <a:lstStyle/>
        <a:p>
          <a:endParaRPr lang="es-CL"/>
        </a:p>
      </dgm:t>
    </dgm:pt>
    <dgm:pt modelId="{DCAB695A-E8F3-4EB7-AFAE-7CCE10827E4C}" type="sibTrans" cxnId="{C4E11CC3-42DC-4E4A-8BB3-D3F18B1217C1}">
      <dgm:prSet/>
      <dgm:spPr/>
      <dgm:t>
        <a:bodyPr/>
        <a:lstStyle/>
        <a:p>
          <a:endParaRPr lang="es-CL"/>
        </a:p>
      </dgm:t>
    </dgm:pt>
    <dgm:pt modelId="{0CBBBD06-B906-4F5A-B4A5-7AB1CAC413BE}">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sz="1000" b="1" dirty="0" smtClean="0"/>
            <a:t>El puntaje</a:t>
          </a:r>
          <a:r>
            <a:rPr lang="es-ES" sz="1000" dirty="0" smtClean="0"/>
            <a:t> se asigna en una escala de 1 a 100 en cada uno de los criterios que constituyen el modelo de referencias evaluativas de cada proyecto, distintos según categoría (Tradicionales, Transición). </a:t>
          </a:r>
        </a:p>
        <a:p>
          <a:pPr defTabSz="1289050">
            <a:lnSpc>
              <a:spcPct val="90000"/>
            </a:lnSpc>
            <a:spcBef>
              <a:spcPct val="0"/>
            </a:spcBef>
            <a:spcAft>
              <a:spcPct val="35000"/>
            </a:spcAft>
          </a:pPr>
          <a:endParaRPr lang="es-CL" sz="1000" dirty="0"/>
        </a:p>
      </dgm:t>
    </dgm:pt>
    <dgm:pt modelId="{5B0A7C1B-E460-4C5F-86F5-E857E578D0E8}" type="parTrans" cxnId="{BBF16A16-4FCA-4D16-8C2B-93346D28C2A8}">
      <dgm:prSet/>
      <dgm:spPr/>
      <dgm:t>
        <a:bodyPr/>
        <a:lstStyle/>
        <a:p>
          <a:endParaRPr lang="es-CL"/>
        </a:p>
      </dgm:t>
    </dgm:pt>
    <dgm:pt modelId="{FF0A8D61-3B41-4135-BA90-C47044705334}" type="sibTrans" cxnId="{BBF16A16-4FCA-4D16-8C2B-93346D28C2A8}">
      <dgm:prSet/>
      <dgm:spPr/>
      <dgm:t>
        <a:bodyPr/>
        <a:lstStyle/>
        <a:p>
          <a:endParaRPr lang="es-CL"/>
        </a:p>
      </dgm:t>
    </dgm:pt>
    <dgm:pt modelId="{F66B68A3-192D-4758-86F2-2359CB24301E}">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sz="1000" dirty="0" smtClean="0"/>
            <a:t>La </a:t>
          </a:r>
          <a:r>
            <a:rPr lang="es-ES" sz="1000" b="1" dirty="0" smtClean="0"/>
            <a:t>fundamentación </a:t>
          </a:r>
          <a:r>
            <a:rPr lang="es-ES" sz="1000" dirty="0" smtClean="0"/>
            <a:t>corresponde a la argumentación técnica que emite el/la evaluador/a respecto de los méritos del proyecto en referencia a las Bases, el conocimiento técnico, educativo y pedagógico acumulado de la propia especialidad (lenguaje artístico), que respalda (es consistente) el puntaje asignado</a:t>
          </a:r>
          <a:endParaRPr lang="es-CL" sz="1000" dirty="0" smtClean="0"/>
        </a:p>
        <a:p>
          <a:pPr defTabSz="222250">
            <a:lnSpc>
              <a:spcPct val="90000"/>
            </a:lnSpc>
            <a:spcBef>
              <a:spcPct val="0"/>
            </a:spcBef>
            <a:spcAft>
              <a:spcPct val="35000"/>
            </a:spcAft>
          </a:pPr>
          <a:endParaRPr lang="es-CL" sz="1000" dirty="0"/>
        </a:p>
      </dgm:t>
    </dgm:pt>
    <dgm:pt modelId="{BE8E90AE-28D9-4832-8715-9BF819E4D2F7}" type="parTrans" cxnId="{3325C339-AB08-4D6F-A65F-45AE8EFE94AB}">
      <dgm:prSet/>
      <dgm:spPr/>
      <dgm:t>
        <a:bodyPr/>
        <a:lstStyle/>
        <a:p>
          <a:endParaRPr lang="es-CL"/>
        </a:p>
      </dgm:t>
    </dgm:pt>
    <dgm:pt modelId="{9C0CF33C-274E-440D-B76F-278A707A83AC}" type="sibTrans" cxnId="{3325C339-AB08-4D6F-A65F-45AE8EFE94AB}">
      <dgm:prSet/>
      <dgm:spPr/>
      <dgm:t>
        <a:bodyPr/>
        <a:lstStyle/>
        <a:p>
          <a:endParaRPr lang="es-CL"/>
        </a:p>
      </dgm:t>
    </dgm:pt>
    <dgm:pt modelId="{502AD79C-1E70-4742-A336-CD0BE42D3EE5}" type="pres">
      <dgm:prSet presAssocID="{7584150B-98E0-4519-85EE-B253DABDF2AA}" presName="Name0" presStyleCnt="0">
        <dgm:presLayoutVars>
          <dgm:chMax val="7"/>
          <dgm:chPref val="7"/>
          <dgm:dir/>
          <dgm:animLvl val="lvl"/>
        </dgm:presLayoutVars>
      </dgm:prSet>
      <dgm:spPr/>
      <dgm:t>
        <a:bodyPr/>
        <a:lstStyle/>
        <a:p>
          <a:endParaRPr lang="es-CL"/>
        </a:p>
      </dgm:t>
    </dgm:pt>
    <dgm:pt modelId="{2155620C-3AB7-4787-AE10-AE0BEDB6640B}" type="pres">
      <dgm:prSet presAssocID="{28DBACFA-1760-4CA5-BB34-89C48BA6A818}" presName="Accent1" presStyleCnt="0"/>
      <dgm:spPr/>
    </dgm:pt>
    <dgm:pt modelId="{107E9860-FAC2-41B8-AB78-4C1822892438}" type="pres">
      <dgm:prSet presAssocID="{28DBACFA-1760-4CA5-BB34-89C48BA6A818}" presName="Accent" presStyleLbl="node1" presStyleIdx="0" presStyleCnt="3" custScaleX="264774" custScaleY="106115"/>
      <dgm:spPr/>
    </dgm:pt>
    <dgm:pt modelId="{9DFBC0CD-EAD8-4DF3-895B-362457BE7AD1}" type="pres">
      <dgm:prSet presAssocID="{28DBACFA-1760-4CA5-BB34-89C48BA6A818}" presName="Parent1" presStyleLbl="revTx" presStyleIdx="0" presStyleCnt="3" custScaleX="306369" custScaleY="147946" custLinFactNeighborX="12155" custLinFactNeighborY="-3126">
        <dgm:presLayoutVars>
          <dgm:chMax val="1"/>
          <dgm:chPref val="1"/>
          <dgm:bulletEnabled val="1"/>
        </dgm:presLayoutVars>
      </dgm:prSet>
      <dgm:spPr/>
      <dgm:t>
        <a:bodyPr/>
        <a:lstStyle/>
        <a:p>
          <a:endParaRPr lang="es-CL"/>
        </a:p>
      </dgm:t>
    </dgm:pt>
    <dgm:pt modelId="{CB4C5B5D-E907-41AD-99E3-9B61A4DE8578}" type="pres">
      <dgm:prSet presAssocID="{0CBBBD06-B906-4F5A-B4A5-7AB1CAC413BE}" presName="Accent2" presStyleCnt="0"/>
      <dgm:spPr/>
    </dgm:pt>
    <dgm:pt modelId="{609AF9BD-37D2-4482-B9D0-56A942334125}" type="pres">
      <dgm:prSet presAssocID="{0CBBBD06-B906-4F5A-B4A5-7AB1CAC413BE}" presName="Accent" presStyleLbl="node1" presStyleIdx="1" presStyleCnt="3" custScaleX="275511" custScaleY="105922"/>
      <dgm:spPr/>
    </dgm:pt>
    <dgm:pt modelId="{C07B2BBE-873A-4AA5-8D3F-0F2C4138CE61}" type="pres">
      <dgm:prSet presAssocID="{0CBBBD06-B906-4F5A-B4A5-7AB1CAC413BE}" presName="Parent2" presStyleLbl="revTx" presStyleIdx="1" presStyleCnt="3" custScaleX="384031" custLinFactNeighborX="-7232" custLinFactNeighborY="14137">
        <dgm:presLayoutVars>
          <dgm:chMax val="1"/>
          <dgm:chPref val="1"/>
          <dgm:bulletEnabled val="1"/>
        </dgm:presLayoutVars>
      </dgm:prSet>
      <dgm:spPr/>
      <dgm:t>
        <a:bodyPr/>
        <a:lstStyle/>
        <a:p>
          <a:endParaRPr lang="es-CL"/>
        </a:p>
      </dgm:t>
    </dgm:pt>
    <dgm:pt modelId="{70C45C2F-793B-4E85-B816-473C86DDB4AB}" type="pres">
      <dgm:prSet presAssocID="{F66B68A3-192D-4758-86F2-2359CB24301E}" presName="Accent3" presStyleCnt="0"/>
      <dgm:spPr/>
    </dgm:pt>
    <dgm:pt modelId="{5DD5781B-D348-47C5-8CB0-20F2466889B8}" type="pres">
      <dgm:prSet presAssocID="{F66B68A3-192D-4758-86F2-2359CB24301E}" presName="Accent" presStyleLbl="node1" presStyleIdx="2" presStyleCnt="3" custScaleX="315127"/>
      <dgm:spPr/>
    </dgm:pt>
    <dgm:pt modelId="{661DE387-A4ED-4218-A72F-AC930026263D}" type="pres">
      <dgm:prSet presAssocID="{F66B68A3-192D-4758-86F2-2359CB24301E}" presName="Parent3" presStyleLbl="revTx" presStyleIdx="2" presStyleCnt="3" custScaleX="400030" custLinFactNeighborX="574" custLinFactNeighborY="33395">
        <dgm:presLayoutVars>
          <dgm:chMax val="1"/>
          <dgm:chPref val="1"/>
          <dgm:bulletEnabled val="1"/>
        </dgm:presLayoutVars>
      </dgm:prSet>
      <dgm:spPr/>
      <dgm:t>
        <a:bodyPr/>
        <a:lstStyle/>
        <a:p>
          <a:endParaRPr lang="es-CL"/>
        </a:p>
      </dgm:t>
    </dgm:pt>
  </dgm:ptLst>
  <dgm:cxnLst>
    <dgm:cxn modelId="{C4E11CC3-42DC-4E4A-8BB3-D3F18B1217C1}" srcId="{7584150B-98E0-4519-85EE-B253DABDF2AA}" destId="{28DBACFA-1760-4CA5-BB34-89C48BA6A818}" srcOrd="0" destOrd="0" parTransId="{56A6640F-43E0-4D62-80A9-D9784604AB47}" sibTransId="{DCAB695A-E8F3-4EB7-AFAE-7CCE10827E4C}"/>
    <dgm:cxn modelId="{0BCFE582-E961-4A81-AB8B-B4AA679B3A5B}" type="presOf" srcId="{0CBBBD06-B906-4F5A-B4A5-7AB1CAC413BE}" destId="{C07B2BBE-873A-4AA5-8D3F-0F2C4138CE61}" srcOrd="0" destOrd="0" presId="urn:microsoft.com/office/officeart/2009/layout/CircleArrowProcess"/>
    <dgm:cxn modelId="{BBF16A16-4FCA-4D16-8C2B-93346D28C2A8}" srcId="{7584150B-98E0-4519-85EE-B253DABDF2AA}" destId="{0CBBBD06-B906-4F5A-B4A5-7AB1CAC413BE}" srcOrd="1" destOrd="0" parTransId="{5B0A7C1B-E460-4C5F-86F5-E857E578D0E8}" sibTransId="{FF0A8D61-3B41-4135-BA90-C47044705334}"/>
    <dgm:cxn modelId="{5BDCAE34-0B81-44DB-A3B5-AFB01EE12E00}" type="presOf" srcId="{F66B68A3-192D-4758-86F2-2359CB24301E}" destId="{661DE387-A4ED-4218-A72F-AC930026263D}" srcOrd="0" destOrd="0" presId="urn:microsoft.com/office/officeart/2009/layout/CircleArrowProcess"/>
    <dgm:cxn modelId="{92AF5DC5-EB1C-4115-9CEA-6ADA75A2777B}" type="presOf" srcId="{7584150B-98E0-4519-85EE-B253DABDF2AA}" destId="{502AD79C-1E70-4742-A336-CD0BE42D3EE5}" srcOrd="0" destOrd="0" presId="urn:microsoft.com/office/officeart/2009/layout/CircleArrowProcess"/>
    <dgm:cxn modelId="{C043CA57-C219-4AE8-9C3A-A690A7457818}" type="presOf" srcId="{28DBACFA-1760-4CA5-BB34-89C48BA6A818}" destId="{9DFBC0CD-EAD8-4DF3-895B-362457BE7AD1}" srcOrd="0" destOrd="0" presId="urn:microsoft.com/office/officeart/2009/layout/CircleArrowProcess"/>
    <dgm:cxn modelId="{3325C339-AB08-4D6F-A65F-45AE8EFE94AB}" srcId="{7584150B-98E0-4519-85EE-B253DABDF2AA}" destId="{F66B68A3-192D-4758-86F2-2359CB24301E}" srcOrd="2" destOrd="0" parTransId="{BE8E90AE-28D9-4832-8715-9BF819E4D2F7}" sibTransId="{9C0CF33C-274E-440D-B76F-278A707A83AC}"/>
    <dgm:cxn modelId="{7717A076-ED52-4FC3-9D4F-DC2322A57228}" type="presParOf" srcId="{502AD79C-1E70-4742-A336-CD0BE42D3EE5}" destId="{2155620C-3AB7-4787-AE10-AE0BEDB6640B}" srcOrd="0" destOrd="0" presId="urn:microsoft.com/office/officeart/2009/layout/CircleArrowProcess"/>
    <dgm:cxn modelId="{43F90E57-24C3-4CD8-B985-56F7F63B4D39}" type="presParOf" srcId="{2155620C-3AB7-4787-AE10-AE0BEDB6640B}" destId="{107E9860-FAC2-41B8-AB78-4C1822892438}" srcOrd="0" destOrd="0" presId="urn:microsoft.com/office/officeart/2009/layout/CircleArrowProcess"/>
    <dgm:cxn modelId="{064DD873-A32C-48EC-9978-E6146F0204F3}" type="presParOf" srcId="{502AD79C-1E70-4742-A336-CD0BE42D3EE5}" destId="{9DFBC0CD-EAD8-4DF3-895B-362457BE7AD1}" srcOrd="1" destOrd="0" presId="urn:microsoft.com/office/officeart/2009/layout/CircleArrowProcess"/>
    <dgm:cxn modelId="{E9485CAB-3E7F-4B65-9534-E254D3B5FE3E}" type="presParOf" srcId="{502AD79C-1E70-4742-A336-CD0BE42D3EE5}" destId="{CB4C5B5D-E907-41AD-99E3-9B61A4DE8578}" srcOrd="2" destOrd="0" presId="urn:microsoft.com/office/officeart/2009/layout/CircleArrowProcess"/>
    <dgm:cxn modelId="{2CC3E5A2-95A1-4123-9524-EBFEAF746B2A}" type="presParOf" srcId="{CB4C5B5D-E907-41AD-99E3-9B61A4DE8578}" destId="{609AF9BD-37D2-4482-B9D0-56A942334125}" srcOrd="0" destOrd="0" presId="urn:microsoft.com/office/officeart/2009/layout/CircleArrowProcess"/>
    <dgm:cxn modelId="{D192486D-FC7C-4583-9A3D-2CDFB7893DF4}" type="presParOf" srcId="{502AD79C-1E70-4742-A336-CD0BE42D3EE5}" destId="{C07B2BBE-873A-4AA5-8D3F-0F2C4138CE61}" srcOrd="3" destOrd="0" presId="urn:microsoft.com/office/officeart/2009/layout/CircleArrowProcess"/>
    <dgm:cxn modelId="{4EF7F1F5-FE6B-41E9-925F-83CC714A5383}" type="presParOf" srcId="{502AD79C-1E70-4742-A336-CD0BE42D3EE5}" destId="{70C45C2F-793B-4E85-B816-473C86DDB4AB}" srcOrd="4" destOrd="0" presId="urn:microsoft.com/office/officeart/2009/layout/CircleArrowProcess"/>
    <dgm:cxn modelId="{62514AD7-F3D3-4795-8EAF-5ABBA431B046}" type="presParOf" srcId="{70C45C2F-793B-4E85-B816-473C86DDB4AB}" destId="{5DD5781B-D348-47C5-8CB0-20F2466889B8}" srcOrd="0" destOrd="0" presId="urn:microsoft.com/office/officeart/2009/layout/CircleArrowProcess"/>
    <dgm:cxn modelId="{E9B08F45-868A-4EE7-AC44-E7D32A566B57}" type="presParOf" srcId="{502AD79C-1E70-4742-A336-CD0BE42D3EE5}" destId="{661DE387-A4ED-4218-A72F-AC930026263D}"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ECF8AF-DB5D-4992-B0EA-C5B3E44A1736}" type="doc">
      <dgm:prSet loTypeId="urn:microsoft.com/office/officeart/2005/8/layout/cycle8" loCatId="cycle" qsTypeId="urn:microsoft.com/office/officeart/2005/8/quickstyle/simple1" qsCatId="simple" csTypeId="urn:microsoft.com/office/officeart/2005/8/colors/accent0_1" csCatId="mainScheme" phldr="1"/>
      <dgm:spPr/>
    </dgm:pt>
    <dgm:pt modelId="{ABF0C8B4-D1DF-4BF9-9A4E-B51ED194F6BA}">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sz="1050" dirty="0" smtClean="0"/>
            <a:t>Las debilidades deben señalarse, pero acompañadas siempre de la orientación, la sugerencia.  </a:t>
          </a:r>
          <a:endParaRPr lang="es-CL" sz="1050" dirty="0" smtClean="0"/>
        </a:p>
        <a:p>
          <a:pPr defTabSz="266700">
            <a:lnSpc>
              <a:spcPct val="90000"/>
            </a:lnSpc>
            <a:spcBef>
              <a:spcPct val="0"/>
            </a:spcBef>
            <a:spcAft>
              <a:spcPct val="35000"/>
            </a:spcAft>
          </a:pPr>
          <a:endParaRPr lang="es-CL" sz="600" dirty="0"/>
        </a:p>
      </dgm:t>
    </dgm:pt>
    <dgm:pt modelId="{385B32E2-9260-4F64-A306-FDA0A6ACC52C}" type="parTrans" cxnId="{5227B9F6-C936-49BF-8687-D2AC71210305}">
      <dgm:prSet/>
      <dgm:spPr/>
      <dgm:t>
        <a:bodyPr/>
        <a:lstStyle/>
        <a:p>
          <a:endParaRPr lang="es-CL"/>
        </a:p>
      </dgm:t>
    </dgm:pt>
    <dgm:pt modelId="{BF447ACE-5509-4AFA-930A-2BF79244E8D2}" type="sibTrans" cxnId="{5227B9F6-C936-49BF-8687-D2AC71210305}">
      <dgm:prSet/>
      <dgm:spPr/>
      <dgm:t>
        <a:bodyPr/>
        <a:lstStyle/>
        <a:p>
          <a:endParaRPr lang="es-CL"/>
        </a:p>
      </dgm:t>
    </dgm:pt>
    <dgm:pt modelId="{788686A3-41E3-4AE5-BC8F-1B210817A83E}">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s-ES" sz="900" dirty="0" smtClean="0"/>
        </a:p>
        <a:p>
          <a:pPr marL="0" marR="0" indent="0" defTabSz="914400" eaLnBrk="1" fontAlgn="auto" latinLnBrk="0" hangingPunct="1">
            <a:lnSpc>
              <a:spcPct val="100000"/>
            </a:lnSpc>
            <a:spcBef>
              <a:spcPts val="0"/>
            </a:spcBef>
            <a:spcAft>
              <a:spcPts val="0"/>
            </a:spcAft>
            <a:buClrTx/>
            <a:buSzTx/>
            <a:buFontTx/>
            <a:buNone/>
            <a:tabLst/>
            <a:defRPr/>
          </a:pPr>
          <a:endParaRPr lang="es-ES" sz="900" dirty="0" smtClean="0"/>
        </a:p>
        <a:p>
          <a:pPr marL="0" marR="0" indent="0" defTabSz="914400" eaLnBrk="1" fontAlgn="auto" latinLnBrk="0" hangingPunct="1">
            <a:lnSpc>
              <a:spcPct val="100000"/>
            </a:lnSpc>
            <a:spcBef>
              <a:spcPts val="0"/>
            </a:spcBef>
            <a:spcAft>
              <a:spcPts val="0"/>
            </a:spcAft>
            <a:buClrTx/>
            <a:buSzTx/>
            <a:buFontTx/>
            <a:buNone/>
            <a:tabLst/>
            <a:defRPr/>
          </a:pPr>
          <a:r>
            <a:rPr lang="es-ES" sz="900" dirty="0" smtClean="0"/>
            <a:t>Fundamentación sea acogida por la escuela como una opinión evaluativa de alto valor, tanto por su juicio como por sus orientaciones (entendemos la evaluación como instancia de crecimiento profesional continuo y no como instancia de “calificación”). </a:t>
          </a:r>
          <a:endParaRPr lang="es-CL" sz="900" dirty="0" smtClean="0"/>
        </a:p>
        <a:p>
          <a:pPr defTabSz="266700">
            <a:lnSpc>
              <a:spcPct val="90000"/>
            </a:lnSpc>
            <a:spcBef>
              <a:spcPct val="0"/>
            </a:spcBef>
            <a:spcAft>
              <a:spcPct val="35000"/>
            </a:spcAft>
          </a:pPr>
          <a:endParaRPr lang="es-CL" sz="1000" dirty="0"/>
        </a:p>
      </dgm:t>
    </dgm:pt>
    <dgm:pt modelId="{D721AD81-94E9-40CC-8C91-9168E46D1A12}" type="parTrans" cxnId="{67E8C3AC-5213-4B9D-87F0-6F581A39792E}">
      <dgm:prSet/>
      <dgm:spPr/>
      <dgm:t>
        <a:bodyPr/>
        <a:lstStyle/>
        <a:p>
          <a:endParaRPr lang="es-CL"/>
        </a:p>
      </dgm:t>
    </dgm:pt>
    <dgm:pt modelId="{6169F269-B684-4FDA-889A-06A902A3EDDA}" type="sibTrans" cxnId="{67E8C3AC-5213-4B9D-87F0-6F581A39792E}">
      <dgm:prSet/>
      <dgm:spPr/>
      <dgm:t>
        <a:bodyPr/>
        <a:lstStyle/>
        <a:p>
          <a:endParaRPr lang="es-CL"/>
        </a:p>
      </dgm:t>
    </dgm:pt>
    <dgm:pt modelId="{9BA94145-22E6-43F8-959B-51219CA53BC6}">
      <dgm:prSet phldrT="[Texto]" custT="1"/>
      <dgm:spPr/>
      <dgm:t>
        <a:bodyPr/>
        <a:lstStyle/>
        <a:p>
          <a:r>
            <a:rPr lang="es-ES" sz="900" dirty="0" smtClean="0"/>
            <a:t>lenguaje </a:t>
          </a:r>
          <a:r>
            <a:rPr lang="es-ES" sz="900" b="1" dirty="0" smtClean="0"/>
            <a:t>técnico</a:t>
          </a:r>
          <a:r>
            <a:rPr lang="es-ES" sz="900" dirty="0" smtClean="0"/>
            <a:t> (de la especialidad) claro, preciso, breve y conciso; opinión técnica evaluativa, orientándola, reforzando sus fortalezas, ampliando su mirada con sugerencias, llamando la atención pedagógica sobre las debilidades cuando sea necesario,  a través de análisis que esclarezcan la  opinión evaluativa (juicio) que se emite</a:t>
          </a:r>
          <a:r>
            <a:rPr lang="es-ES" sz="800" dirty="0" smtClean="0"/>
            <a:t>. </a:t>
          </a:r>
          <a:endParaRPr lang="es-CL" sz="800" dirty="0"/>
        </a:p>
      </dgm:t>
    </dgm:pt>
    <dgm:pt modelId="{57EF055F-3CB9-44A0-8F0F-7824586CBFF4}" type="parTrans" cxnId="{E12A3B0B-218C-4F35-9C52-A837EBC6C40D}">
      <dgm:prSet/>
      <dgm:spPr/>
      <dgm:t>
        <a:bodyPr/>
        <a:lstStyle/>
        <a:p>
          <a:endParaRPr lang="es-CL"/>
        </a:p>
      </dgm:t>
    </dgm:pt>
    <dgm:pt modelId="{D74B0468-6038-4B5B-90CE-65BEC6DAC75D}" type="sibTrans" cxnId="{E12A3B0B-218C-4F35-9C52-A837EBC6C40D}">
      <dgm:prSet/>
      <dgm:spPr/>
      <dgm:t>
        <a:bodyPr/>
        <a:lstStyle/>
        <a:p>
          <a:endParaRPr lang="es-CL"/>
        </a:p>
      </dgm:t>
    </dgm:pt>
    <dgm:pt modelId="{BC23CA02-355F-4E7F-92C2-8D75F6520394}" type="pres">
      <dgm:prSet presAssocID="{C1ECF8AF-DB5D-4992-B0EA-C5B3E44A1736}" presName="compositeShape" presStyleCnt="0">
        <dgm:presLayoutVars>
          <dgm:chMax val="7"/>
          <dgm:dir/>
          <dgm:resizeHandles val="exact"/>
        </dgm:presLayoutVars>
      </dgm:prSet>
      <dgm:spPr/>
    </dgm:pt>
    <dgm:pt modelId="{BD329073-1B97-4D9B-A3CD-3FDB8646DAD1}" type="pres">
      <dgm:prSet presAssocID="{C1ECF8AF-DB5D-4992-B0EA-C5B3E44A1736}" presName="wedge1" presStyleLbl="node1" presStyleIdx="0" presStyleCnt="3" custScaleX="139646" custLinFactNeighborX="6368" custLinFactNeighborY="-2069"/>
      <dgm:spPr/>
      <dgm:t>
        <a:bodyPr/>
        <a:lstStyle/>
        <a:p>
          <a:endParaRPr lang="es-CL"/>
        </a:p>
      </dgm:t>
    </dgm:pt>
    <dgm:pt modelId="{46613140-47DE-4E5A-AF4F-45CB5507B11F}" type="pres">
      <dgm:prSet presAssocID="{C1ECF8AF-DB5D-4992-B0EA-C5B3E44A1736}" presName="dummy1a" presStyleCnt="0"/>
      <dgm:spPr/>
    </dgm:pt>
    <dgm:pt modelId="{821F4D9F-E393-471B-9EAA-207D96E09988}" type="pres">
      <dgm:prSet presAssocID="{C1ECF8AF-DB5D-4992-B0EA-C5B3E44A1736}" presName="dummy1b" presStyleCnt="0"/>
      <dgm:spPr/>
    </dgm:pt>
    <dgm:pt modelId="{6CDABDB9-F721-4F32-9109-B71FD7283307}" type="pres">
      <dgm:prSet presAssocID="{C1ECF8AF-DB5D-4992-B0EA-C5B3E44A1736}" presName="wedge1Tx" presStyleLbl="node1" presStyleIdx="0" presStyleCnt="3">
        <dgm:presLayoutVars>
          <dgm:chMax val="0"/>
          <dgm:chPref val="0"/>
          <dgm:bulletEnabled val="1"/>
        </dgm:presLayoutVars>
      </dgm:prSet>
      <dgm:spPr/>
      <dgm:t>
        <a:bodyPr/>
        <a:lstStyle/>
        <a:p>
          <a:endParaRPr lang="es-CL"/>
        </a:p>
      </dgm:t>
    </dgm:pt>
    <dgm:pt modelId="{732B8E39-40EF-4A66-B5AD-24D0E4E85745}" type="pres">
      <dgm:prSet presAssocID="{C1ECF8AF-DB5D-4992-B0EA-C5B3E44A1736}" presName="wedge2" presStyleLbl="node1" presStyleIdx="1" presStyleCnt="3" custScaleX="120898" custLinFactNeighborX="-1020" custLinFactNeighborY="7587"/>
      <dgm:spPr/>
      <dgm:t>
        <a:bodyPr/>
        <a:lstStyle/>
        <a:p>
          <a:endParaRPr lang="es-CL"/>
        </a:p>
      </dgm:t>
    </dgm:pt>
    <dgm:pt modelId="{B5E9B4D5-4255-4AE5-98B6-7CD8672482CD}" type="pres">
      <dgm:prSet presAssocID="{C1ECF8AF-DB5D-4992-B0EA-C5B3E44A1736}" presName="dummy2a" presStyleCnt="0"/>
      <dgm:spPr/>
    </dgm:pt>
    <dgm:pt modelId="{52085B43-4490-4C1A-8F69-94F754D6C2F4}" type="pres">
      <dgm:prSet presAssocID="{C1ECF8AF-DB5D-4992-B0EA-C5B3E44A1736}" presName="dummy2b" presStyleCnt="0"/>
      <dgm:spPr/>
    </dgm:pt>
    <dgm:pt modelId="{7833642B-B44E-43A0-96F0-1260EB33D300}" type="pres">
      <dgm:prSet presAssocID="{C1ECF8AF-DB5D-4992-B0EA-C5B3E44A1736}" presName="wedge2Tx" presStyleLbl="node1" presStyleIdx="1" presStyleCnt="3">
        <dgm:presLayoutVars>
          <dgm:chMax val="0"/>
          <dgm:chPref val="0"/>
          <dgm:bulletEnabled val="1"/>
        </dgm:presLayoutVars>
      </dgm:prSet>
      <dgm:spPr/>
      <dgm:t>
        <a:bodyPr/>
        <a:lstStyle/>
        <a:p>
          <a:endParaRPr lang="es-CL"/>
        </a:p>
      </dgm:t>
    </dgm:pt>
    <dgm:pt modelId="{037C73A4-B5CF-4D58-BCD3-2E1D4C4D644F}" type="pres">
      <dgm:prSet presAssocID="{C1ECF8AF-DB5D-4992-B0EA-C5B3E44A1736}" presName="wedge3" presStyleLbl="node1" presStyleIdx="2" presStyleCnt="3" custScaleX="166440" custScaleY="103778" custLinFactNeighborX="-2910" custLinFactNeighborY="-1125"/>
      <dgm:spPr/>
      <dgm:t>
        <a:bodyPr/>
        <a:lstStyle/>
        <a:p>
          <a:endParaRPr lang="es-CL"/>
        </a:p>
      </dgm:t>
    </dgm:pt>
    <dgm:pt modelId="{DE7DC9C4-3E6D-4454-9003-79A8052ED96E}" type="pres">
      <dgm:prSet presAssocID="{C1ECF8AF-DB5D-4992-B0EA-C5B3E44A1736}" presName="dummy3a" presStyleCnt="0"/>
      <dgm:spPr/>
    </dgm:pt>
    <dgm:pt modelId="{B734CED8-8DC0-49D8-A381-090D4694313B}" type="pres">
      <dgm:prSet presAssocID="{C1ECF8AF-DB5D-4992-B0EA-C5B3E44A1736}" presName="dummy3b" presStyleCnt="0"/>
      <dgm:spPr/>
    </dgm:pt>
    <dgm:pt modelId="{2B66FAEB-BBE1-49AB-9F5B-6EE62399061E}" type="pres">
      <dgm:prSet presAssocID="{C1ECF8AF-DB5D-4992-B0EA-C5B3E44A1736}" presName="wedge3Tx" presStyleLbl="node1" presStyleIdx="2" presStyleCnt="3">
        <dgm:presLayoutVars>
          <dgm:chMax val="0"/>
          <dgm:chPref val="0"/>
          <dgm:bulletEnabled val="1"/>
        </dgm:presLayoutVars>
      </dgm:prSet>
      <dgm:spPr/>
      <dgm:t>
        <a:bodyPr/>
        <a:lstStyle/>
        <a:p>
          <a:endParaRPr lang="es-CL"/>
        </a:p>
      </dgm:t>
    </dgm:pt>
    <dgm:pt modelId="{AD54C702-7F2F-468E-BBCC-9F701DA057CA}" type="pres">
      <dgm:prSet presAssocID="{BF447ACE-5509-4AFA-930A-2BF79244E8D2}" presName="arrowWedge1" presStyleLbl="fgSibTrans2D1" presStyleIdx="0" presStyleCnt="3" custScaleX="135103" custLinFactNeighborX="2979" custLinFactNeighborY="-376"/>
      <dgm:spPr/>
    </dgm:pt>
    <dgm:pt modelId="{AD82E0D9-8E7B-4741-955B-743D7E6C9CA5}" type="pres">
      <dgm:prSet presAssocID="{6169F269-B684-4FDA-889A-06A902A3EDDA}" presName="arrowWedge2" presStyleLbl="fgSibTrans2D1" presStyleIdx="1" presStyleCnt="3" custScaleX="123847" custLinFactNeighborX="464" custLinFactNeighborY="-917"/>
      <dgm:spPr/>
    </dgm:pt>
    <dgm:pt modelId="{525F9A77-6304-4BC0-A7A8-5FD04B2184D4}" type="pres">
      <dgm:prSet presAssocID="{D74B0468-6038-4B5B-90CE-65BEC6DAC75D}" presName="arrowWedge3" presStyleLbl="fgSibTrans2D1" presStyleIdx="2" presStyleCnt="3" custScaleX="163705" custScaleY="102434"/>
      <dgm:spPr/>
    </dgm:pt>
  </dgm:ptLst>
  <dgm:cxnLst>
    <dgm:cxn modelId="{16BF8B56-6481-4020-81E2-8F5C85BA612F}" type="presOf" srcId="{788686A3-41E3-4AE5-BC8F-1B210817A83E}" destId="{732B8E39-40EF-4A66-B5AD-24D0E4E85745}" srcOrd="0" destOrd="0" presId="urn:microsoft.com/office/officeart/2005/8/layout/cycle8"/>
    <dgm:cxn modelId="{67E8C3AC-5213-4B9D-87F0-6F581A39792E}" srcId="{C1ECF8AF-DB5D-4992-B0EA-C5B3E44A1736}" destId="{788686A3-41E3-4AE5-BC8F-1B210817A83E}" srcOrd="1" destOrd="0" parTransId="{D721AD81-94E9-40CC-8C91-9168E46D1A12}" sibTransId="{6169F269-B684-4FDA-889A-06A902A3EDDA}"/>
    <dgm:cxn modelId="{5A720B2E-8B69-4991-9571-49329AA45D55}" type="presOf" srcId="{C1ECF8AF-DB5D-4992-B0EA-C5B3E44A1736}" destId="{BC23CA02-355F-4E7F-92C2-8D75F6520394}" srcOrd="0" destOrd="0" presId="urn:microsoft.com/office/officeart/2005/8/layout/cycle8"/>
    <dgm:cxn modelId="{5227B9F6-C936-49BF-8687-D2AC71210305}" srcId="{C1ECF8AF-DB5D-4992-B0EA-C5B3E44A1736}" destId="{ABF0C8B4-D1DF-4BF9-9A4E-B51ED194F6BA}" srcOrd="0" destOrd="0" parTransId="{385B32E2-9260-4F64-A306-FDA0A6ACC52C}" sibTransId="{BF447ACE-5509-4AFA-930A-2BF79244E8D2}"/>
    <dgm:cxn modelId="{ED16CB2B-62F7-4B6D-8EC5-5C092A32F096}" type="presOf" srcId="{ABF0C8B4-D1DF-4BF9-9A4E-B51ED194F6BA}" destId="{6CDABDB9-F721-4F32-9109-B71FD7283307}" srcOrd="1" destOrd="0" presId="urn:microsoft.com/office/officeart/2005/8/layout/cycle8"/>
    <dgm:cxn modelId="{E12A3B0B-218C-4F35-9C52-A837EBC6C40D}" srcId="{C1ECF8AF-DB5D-4992-B0EA-C5B3E44A1736}" destId="{9BA94145-22E6-43F8-959B-51219CA53BC6}" srcOrd="2" destOrd="0" parTransId="{57EF055F-3CB9-44A0-8F0F-7824586CBFF4}" sibTransId="{D74B0468-6038-4B5B-90CE-65BEC6DAC75D}"/>
    <dgm:cxn modelId="{CE0B3C9F-58F5-47E3-AAD7-8305C005B37D}" type="presOf" srcId="{ABF0C8B4-D1DF-4BF9-9A4E-B51ED194F6BA}" destId="{BD329073-1B97-4D9B-A3CD-3FDB8646DAD1}" srcOrd="0" destOrd="0" presId="urn:microsoft.com/office/officeart/2005/8/layout/cycle8"/>
    <dgm:cxn modelId="{69486C98-3483-4379-9287-9A18F4E326A8}" type="presOf" srcId="{9BA94145-22E6-43F8-959B-51219CA53BC6}" destId="{037C73A4-B5CF-4D58-BCD3-2E1D4C4D644F}" srcOrd="0" destOrd="0" presId="urn:microsoft.com/office/officeart/2005/8/layout/cycle8"/>
    <dgm:cxn modelId="{818CA7BE-B6BC-4E07-BC8B-B29460F36F1F}" type="presOf" srcId="{788686A3-41E3-4AE5-BC8F-1B210817A83E}" destId="{7833642B-B44E-43A0-96F0-1260EB33D300}" srcOrd="1" destOrd="0" presId="urn:microsoft.com/office/officeart/2005/8/layout/cycle8"/>
    <dgm:cxn modelId="{95D49A87-A18A-4F94-AB01-60DC09A400A5}" type="presOf" srcId="{9BA94145-22E6-43F8-959B-51219CA53BC6}" destId="{2B66FAEB-BBE1-49AB-9F5B-6EE62399061E}" srcOrd="1" destOrd="0" presId="urn:microsoft.com/office/officeart/2005/8/layout/cycle8"/>
    <dgm:cxn modelId="{3551B201-49F6-4FC8-9724-7D05F635DF2D}" type="presParOf" srcId="{BC23CA02-355F-4E7F-92C2-8D75F6520394}" destId="{BD329073-1B97-4D9B-A3CD-3FDB8646DAD1}" srcOrd="0" destOrd="0" presId="urn:microsoft.com/office/officeart/2005/8/layout/cycle8"/>
    <dgm:cxn modelId="{C4290721-E15A-43B8-91C3-67B430C2A8CF}" type="presParOf" srcId="{BC23CA02-355F-4E7F-92C2-8D75F6520394}" destId="{46613140-47DE-4E5A-AF4F-45CB5507B11F}" srcOrd="1" destOrd="0" presId="urn:microsoft.com/office/officeart/2005/8/layout/cycle8"/>
    <dgm:cxn modelId="{F10EA314-1F95-4071-ABEC-F765EE54312E}" type="presParOf" srcId="{BC23CA02-355F-4E7F-92C2-8D75F6520394}" destId="{821F4D9F-E393-471B-9EAA-207D96E09988}" srcOrd="2" destOrd="0" presId="urn:microsoft.com/office/officeart/2005/8/layout/cycle8"/>
    <dgm:cxn modelId="{CB8215A6-EE9A-40E7-8D26-9C2C141267C9}" type="presParOf" srcId="{BC23CA02-355F-4E7F-92C2-8D75F6520394}" destId="{6CDABDB9-F721-4F32-9109-B71FD7283307}" srcOrd="3" destOrd="0" presId="urn:microsoft.com/office/officeart/2005/8/layout/cycle8"/>
    <dgm:cxn modelId="{3EBA995B-70B9-4DA3-87DF-1E8E48BD70E2}" type="presParOf" srcId="{BC23CA02-355F-4E7F-92C2-8D75F6520394}" destId="{732B8E39-40EF-4A66-B5AD-24D0E4E85745}" srcOrd="4" destOrd="0" presId="urn:microsoft.com/office/officeart/2005/8/layout/cycle8"/>
    <dgm:cxn modelId="{CF860BB4-1E83-41DB-9D72-32E8D2D82010}" type="presParOf" srcId="{BC23CA02-355F-4E7F-92C2-8D75F6520394}" destId="{B5E9B4D5-4255-4AE5-98B6-7CD8672482CD}" srcOrd="5" destOrd="0" presId="urn:microsoft.com/office/officeart/2005/8/layout/cycle8"/>
    <dgm:cxn modelId="{DE9C7815-5ACB-4790-B507-528116E6C221}" type="presParOf" srcId="{BC23CA02-355F-4E7F-92C2-8D75F6520394}" destId="{52085B43-4490-4C1A-8F69-94F754D6C2F4}" srcOrd="6" destOrd="0" presId="urn:microsoft.com/office/officeart/2005/8/layout/cycle8"/>
    <dgm:cxn modelId="{DF947E95-2876-413B-8E28-619CAB4E150E}" type="presParOf" srcId="{BC23CA02-355F-4E7F-92C2-8D75F6520394}" destId="{7833642B-B44E-43A0-96F0-1260EB33D300}" srcOrd="7" destOrd="0" presId="urn:microsoft.com/office/officeart/2005/8/layout/cycle8"/>
    <dgm:cxn modelId="{42AF6798-E9EC-498A-938E-667EE8042762}" type="presParOf" srcId="{BC23CA02-355F-4E7F-92C2-8D75F6520394}" destId="{037C73A4-B5CF-4D58-BCD3-2E1D4C4D644F}" srcOrd="8" destOrd="0" presId="urn:microsoft.com/office/officeart/2005/8/layout/cycle8"/>
    <dgm:cxn modelId="{3004AEBD-54C4-44B9-93F9-48BD8AF41AB4}" type="presParOf" srcId="{BC23CA02-355F-4E7F-92C2-8D75F6520394}" destId="{DE7DC9C4-3E6D-4454-9003-79A8052ED96E}" srcOrd="9" destOrd="0" presId="urn:microsoft.com/office/officeart/2005/8/layout/cycle8"/>
    <dgm:cxn modelId="{05EA7504-0423-4C55-A9E1-F50C76D92152}" type="presParOf" srcId="{BC23CA02-355F-4E7F-92C2-8D75F6520394}" destId="{B734CED8-8DC0-49D8-A381-090D4694313B}" srcOrd="10" destOrd="0" presId="urn:microsoft.com/office/officeart/2005/8/layout/cycle8"/>
    <dgm:cxn modelId="{3C2B807D-D3D2-4B7E-8464-704A88BAD18D}" type="presParOf" srcId="{BC23CA02-355F-4E7F-92C2-8D75F6520394}" destId="{2B66FAEB-BBE1-49AB-9F5B-6EE62399061E}" srcOrd="11" destOrd="0" presId="urn:microsoft.com/office/officeart/2005/8/layout/cycle8"/>
    <dgm:cxn modelId="{B2F1133E-2AC2-49C1-B4F1-3D7D2E862E9D}" type="presParOf" srcId="{BC23CA02-355F-4E7F-92C2-8D75F6520394}" destId="{AD54C702-7F2F-468E-BBCC-9F701DA057CA}" srcOrd="12" destOrd="0" presId="urn:microsoft.com/office/officeart/2005/8/layout/cycle8"/>
    <dgm:cxn modelId="{6B8D002A-77BD-424B-B692-34091442B318}" type="presParOf" srcId="{BC23CA02-355F-4E7F-92C2-8D75F6520394}" destId="{AD82E0D9-8E7B-4741-955B-743D7E6C9CA5}" srcOrd="13" destOrd="0" presId="urn:microsoft.com/office/officeart/2005/8/layout/cycle8"/>
    <dgm:cxn modelId="{7273E5B1-1F96-49E1-B9FC-5686076E8FCA}" type="presParOf" srcId="{BC23CA02-355F-4E7F-92C2-8D75F6520394}" destId="{525F9A77-6304-4BC0-A7A8-5FD04B2184D4}"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FA684B-E302-40A4-97CD-4DFBCA3C669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s-CL"/>
        </a:p>
      </dgm:t>
    </dgm:pt>
    <dgm:pt modelId="{60B2E1EB-48D2-484D-8C1E-9F724FD3127B}">
      <dgm:prSet/>
      <dgm:spPr/>
      <dgm:t>
        <a:bodyPr/>
        <a:lstStyle/>
        <a:p>
          <a:r>
            <a:rPr lang="es-CL" smtClean="0"/>
            <a:t>Antecedentes de la institución</a:t>
          </a:r>
          <a:endParaRPr lang="es-CL" dirty="0"/>
        </a:p>
      </dgm:t>
    </dgm:pt>
    <dgm:pt modelId="{DB5EBE84-19EE-4885-8BC0-1D147566399A}" type="parTrans" cxnId="{14A2E23E-8736-4748-8C21-98E2F63737F1}">
      <dgm:prSet/>
      <dgm:spPr/>
      <dgm:t>
        <a:bodyPr/>
        <a:lstStyle/>
        <a:p>
          <a:endParaRPr lang="es-CL"/>
        </a:p>
      </dgm:t>
    </dgm:pt>
    <dgm:pt modelId="{AAD11BBF-BFB0-496A-96C2-4FCA3A555FB4}" type="sibTrans" cxnId="{14A2E23E-8736-4748-8C21-98E2F63737F1}">
      <dgm:prSet/>
      <dgm:spPr/>
      <dgm:t>
        <a:bodyPr/>
        <a:lstStyle/>
        <a:p>
          <a:endParaRPr lang="es-CL"/>
        </a:p>
      </dgm:t>
    </dgm:pt>
    <dgm:pt modelId="{A7C61640-D8E5-49BB-AC34-3FE9069C82F7}">
      <dgm:prSet/>
      <dgm:spPr/>
      <dgm:t>
        <a:bodyPr/>
        <a:lstStyle/>
        <a:p>
          <a:r>
            <a:rPr lang="es-CL" smtClean="0"/>
            <a:t>Diagnóstico de la institución</a:t>
          </a:r>
          <a:endParaRPr lang="es-CL" dirty="0"/>
        </a:p>
      </dgm:t>
    </dgm:pt>
    <dgm:pt modelId="{21DA3AE9-5CC9-4589-ABC1-4618CA00BBD0}" type="parTrans" cxnId="{1F98C0F8-326E-4B11-9F97-AB5118B98054}">
      <dgm:prSet/>
      <dgm:spPr/>
      <dgm:t>
        <a:bodyPr/>
        <a:lstStyle/>
        <a:p>
          <a:endParaRPr lang="es-CL"/>
        </a:p>
      </dgm:t>
    </dgm:pt>
    <dgm:pt modelId="{C9BCAC18-65E2-40DF-BB74-9F3F85FDEDCF}" type="sibTrans" cxnId="{1F98C0F8-326E-4B11-9F97-AB5118B98054}">
      <dgm:prSet/>
      <dgm:spPr/>
      <dgm:t>
        <a:bodyPr/>
        <a:lstStyle/>
        <a:p>
          <a:endParaRPr lang="es-CL"/>
        </a:p>
      </dgm:t>
    </dgm:pt>
    <dgm:pt modelId="{C50CFCF5-CEED-4BFB-8BB6-41C4A429DA1D}">
      <dgm:prSet/>
      <dgm:spPr/>
      <dgm:t>
        <a:bodyPr/>
        <a:lstStyle/>
        <a:p>
          <a:r>
            <a:rPr lang="es-CL" smtClean="0"/>
            <a:t>Objetivos y justificación del proyecto</a:t>
          </a:r>
          <a:endParaRPr lang="es-CL" dirty="0"/>
        </a:p>
      </dgm:t>
    </dgm:pt>
    <dgm:pt modelId="{283AF693-B822-4898-AD39-4AD06AC41EE8}" type="parTrans" cxnId="{41691AC7-5483-4D6B-963B-144CD421D044}">
      <dgm:prSet/>
      <dgm:spPr/>
      <dgm:t>
        <a:bodyPr/>
        <a:lstStyle/>
        <a:p>
          <a:endParaRPr lang="es-CL"/>
        </a:p>
      </dgm:t>
    </dgm:pt>
    <dgm:pt modelId="{A38B20F8-6D26-4FB9-AC5C-184025756C54}" type="sibTrans" cxnId="{41691AC7-5483-4D6B-963B-144CD421D044}">
      <dgm:prSet/>
      <dgm:spPr/>
      <dgm:t>
        <a:bodyPr/>
        <a:lstStyle/>
        <a:p>
          <a:endParaRPr lang="es-CL"/>
        </a:p>
      </dgm:t>
    </dgm:pt>
    <dgm:pt modelId="{CF5125AA-F138-4DE2-91C8-B8873A8EF32F}">
      <dgm:prSet/>
      <dgm:spPr/>
      <dgm:t>
        <a:bodyPr/>
        <a:lstStyle/>
        <a:p>
          <a:r>
            <a:rPr lang="es-CL" smtClean="0"/>
            <a:t>Descripción del proyecto</a:t>
          </a:r>
          <a:endParaRPr lang="es-CL" dirty="0"/>
        </a:p>
      </dgm:t>
    </dgm:pt>
    <dgm:pt modelId="{B4B0DF32-A7DB-453C-9323-99A3798D2F95}" type="parTrans" cxnId="{BC9FD52D-DE3F-4B39-94CF-7955DF89C192}">
      <dgm:prSet/>
      <dgm:spPr/>
      <dgm:t>
        <a:bodyPr/>
        <a:lstStyle/>
        <a:p>
          <a:endParaRPr lang="es-CL"/>
        </a:p>
      </dgm:t>
    </dgm:pt>
    <dgm:pt modelId="{A97C82E8-6B38-456A-B631-08F8CBF48D7C}" type="sibTrans" cxnId="{BC9FD52D-DE3F-4B39-94CF-7955DF89C192}">
      <dgm:prSet/>
      <dgm:spPr/>
      <dgm:t>
        <a:bodyPr/>
        <a:lstStyle/>
        <a:p>
          <a:endParaRPr lang="es-CL"/>
        </a:p>
      </dgm:t>
    </dgm:pt>
    <dgm:pt modelId="{BAA35624-2D28-44B8-9BA6-B57A6FC8AD5A}">
      <dgm:prSet/>
      <dgm:spPr/>
      <dgm:t>
        <a:bodyPr/>
        <a:lstStyle/>
        <a:p>
          <a:r>
            <a:rPr lang="es-CL" smtClean="0"/>
            <a:t>Equipo de trabajo</a:t>
          </a:r>
          <a:endParaRPr lang="es-CL" dirty="0"/>
        </a:p>
      </dgm:t>
    </dgm:pt>
    <dgm:pt modelId="{4026DB9A-0F34-4C40-91D4-E70E8F734432}" type="parTrans" cxnId="{C3768D56-88B1-425C-B1F3-A98F5CE052E0}">
      <dgm:prSet/>
      <dgm:spPr/>
      <dgm:t>
        <a:bodyPr/>
        <a:lstStyle/>
        <a:p>
          <a:endParaRPr lang="es-CL"/>
        </a:p>
      </dgm:t>
    </dgm:pt>
    <dgm:pt modelId="{850FDDB7-2F08-49D9-8B0D-D7867F523965}" type="sibTrans" cxnId="{C3768D56-88B1-425C-B1F3-A98F5CE052E0}">
      <dgm:prSet/>
      <dgm:spPr/>
      <dgm:t>
        <a:bodyPr/>
        <a:lstStyle/>
        <a:p>
          <a:endParaRPr lang="es-CL"/>
        </a:p>
      </dgm:t>
    </dgm:pt>
    <dgm:pt modelId="{874CF929-C9FA-45FB-9A7C-D9C73D8FF038}">
      <dgm:prSet/>
      <dgm:spPr/>
      <dgm:t>
        <a:bodyPr/>
        <a:lstStyle/>
        <a:p>
          <a:r>
            <a:rPr lang="es-CL" smtClean="0"/>
            <a:t>Resultados esperados</a:t>
          </a:r>
          <a:endParaRPr lang="es-CL" dirty="0"/>
        </a:p>
      </dgm:t>
    </dgm:pt>
    <dgm:pt modelId="{3E8467F9-5D83-4FAA-9D1A-C32A609534C5}" type="parTrans" cxnId="{83535603-6C79-415F-A987-C0F09EDC7B7E}">
      <dgm:prSet/>
      <dgm:spPr/>
      <dgm:t>
        <a:bodyPr/>
        <a:lstStyle/>
        <a:p>
          <a:endParaRPr lang="es-CL"/>
        </a:p>
      </dgm:t>
    </dgm:pt>
    <dgm:pt modelId="{2501DFC2-D5E2-4FFF-95B8-9BF2DCA6488F}" type="sibTrans" cxnId="{83535603-6C79-415F-A987-C0F09EDC7B7E}">
      <dgm:prSet/>
      <dgm:spPr/>
      <dgm:t>
        <a:bodyPr/>
        <a:lstStyle/>
        <a:p>
          <a:endParaRPr lang="es-CL"/>
        </a:p>
      </dgm:t>
    </dgm:pt>
    <dgm:pt modelId="{88435972-0173-4318-992B-096549F43C43}">
      <dgm:prSet/>
      <dgm:spPr/>
      <dgm:t>
        <a:bodyPr/>
        <a:lstStyle/>
        <a:p>
          <a:r>
            <a:rPr lang="es-CL" smtClean="0"/>
            <a:t>Plan de gastos</a:t>
          </a:r>
          <a:endParaRPr lang="es-CL" dirty="0"/>
        </a:p>
      </dgm:t>
    </dgm:pt>
    <dgm:pt modelId="{A5B66FC8-BBB9-48AD-A388-5F2367395136}" type="parTrans" cxnId="{B96E949B-75F4-4D43-ACF5-7F062E604060}">
      <dgm:prSet/>
      <dgm:spPr/>
      <dgm:t>
        <a:bodyPr/>
        <a:lstStyle/>
        <a:p>
          <a:endParaRPr lang="es-CL"/>
        </a:p>
      </dgm:t>
    </dgm:pt>
    <dgm:pt modelId="{1B7ECE2C-80C0-4BB1-B36D-990D517E94E0}" type="sibTrans" cxnId="{B96E949B-75F4-4D43-ACF5-7F062E604060}">
      <dgm:prSet/>
      <dgm:spPr/>
      <dgm:t>
        <a:bodyPr/>
        <a:lstStyle/>
        <a:p>
          <a:endParaRPr lang="es-CL"/>
        </a:p>
      </dgm:t>
    </dgm:pt>
    <dgm:pt modelId="{D37AD0C4-3691-443B-9DFA-FE4AA72234B3}">
      <dgm:prSet/>
      <dgm:spPr/>
      <dgm:t>
        <a:bodyPr/>
        <a:lstStyle/>
        <a:p>
          <a:r>
            <a:rPr lang="es-CL" smtClean="0"/>
            <a:t>Plan de evaluación</a:t>
          </a:r>
          <a:endParaRPr lang="es-CL" dirty="0"/>
        </a:p>
      </dgm:t>
    </dgm:pt>
    <dgm:pt modelId="{D6CC66FE-8C1A-4DFA-9573-71EC11CDDDCA}" type="parTrans" cxnId="{9C5DB1B7-18DD-46CC-8BD6-8ACCC192429C}">
      <dgm:prSet/>
      <dgm:spPr/>
      <dgm:t>
        <a:bodyPr/>
        <a:lstStyle/>
        <a:p>
          <a:endParaRPr lang="es-CL"/>
        </a:p>
      </dgm:t>
    </dgm:pt>
    <dgm:pt modelId="{75E6C332-3010-48D7-B83D-47532D193289}" type="sibTrans" cxnId="{9C5DB1B7-18DD-46CC-8BD6-8ACCC192429C}">
      <dgm:prSet/>
      <dgm:spPr/>
      <dgm:t>
        <a:bodyPr/>
        <a:lstStyle/>
        <a:p>
          <a:endParaRPr lang="es-CL"/>
        </a:p>
      </dgm:t>
    </dgm:pt>
    <dgm:pt modelId="{BB69F15D-FF92-4567-9177-A838B05B85E5}">
      <dgm:prSet/>
      <dgm:spPr/>
      <dgm:t>
        <a:bodyPr/>
        <a:lstStyle/>
        <a:p>
          <a:r>
            <a:rPr lang="es-CL" smtClean="0"/>
            <a:t>Plan de evaluación</a:t>
          </a:r>
          <a:endParaRPr lang="es-CL" dirty="0"/>
        </a:p>
      </dgm:t>
    </dgm:pt>
    <dgm:pt modelId="{A2AEC3AD-A9F2-4E2D-AEB6-D5BA816CDB55}" type="parTrans" cxnId="{3EBDD49A-F08F-49FE-AA4C-A1E99E41287B}">
      <dgm:prSet/>
      <dgm:spPr/>
      <dgm:t>
        <a:bodyPr/>
        <a:lstStyle/>
        <a:p>
          <a:endParaRPr lang="es-CL"/>
        </a:p>
      </dgm:t>
    </dgm:pt>
    <dgm:pt modelId="{BFD50BD8-E711-441A-95E6-E6C358405B25}" type="sibTrans" cxnId="{3EBDD49A-F08F-49FE-AA4C-A1E99E41287B}">
      <dgm:prSet/>
      <dgm:spPr/>
      <dgm:t>
        <a:bodyPr/>
        <a:lstStyle/>
        <a:p>
          <a:endParaRPr lang="es-CL"/>
        </a:p>
      </dgm:t>
    </dgm:pt>
    <dgm:pt modelId="{594024FE-A977-4C66-B71D-F23F620859E2}" type="pres">
      <dgm:prSet presAssocID="{ABFA684B-E302-40A4-97CD-4DFBCA3C6694}" presName="Name0" presStyleCnt="0">
        <dgm:presLayoutVars>
          <dgm:dir/>
          <dgm:resizeHandles val="exact"/>
        </dgm:presLayoutVars>
      </dgm:prSet>
      <dgm:spPr/>
    </dgm:pt>
    <dgm:pt modelId="{2CED2A7D-DF7A-45D9-818F-7B23919261C7}" type="pres">
      <dgm:prSet presAssocID="{ABFA684B-E302-40A4-97CD-4DFBCA3C6694}" presName="cycle" presStyleCnt="0"/>
      <dgm:spPr/>
    </dgm:pt>
    <dgm:pt modelId="{68B768F8-CCF1-4B31-80A1-5AFF0AA2B72D}" type="pres">
      <dgm:prSet presAssocID="{60B2E1EB-48D2-484D-8C1E-9F724FD3127B}" presName="nodeFirstNode" presStyleLbl="node1" presStyleIdx="0" presStyleCnt="9">
        <dgm:presLayoutVars>
          <dgm:bulletEnabled val="1"/>
        </dgm:presLayoutVars>
      </dgm:prSet>
      <dgm:spPr/>
    </dgm:pt>
    <dgm:pt modelId="{0A84DF98-05E1-4627-B17D-9F829F0BB55F}" type="pres">
      <dgm:prSet presAssocID="{AAD11BBF-BFB0-496A-96C2-4FCA3A555FB4}" presName="sibTransFirstNode" presStyleLbl="bgShp" presStyleIdx="0" presStyleCnt="1"/>
      <dgm:spPr/>
    </dgm:pt>
    <dgm:pt modelId="{673F690E-9022-4396-AB3A-A7882490FD35}" type="pres">
      <dgm:prSet presAssocID="{A7C61640-D8E5-49BB-AC34-3FE9069C82F7}" presName="nodeFollowingNodes" presStyleLbl="node1" presStyleIdx="1" presStyleCnt="9">
        <dgm:presLayoutVars>
          <dgm:bulletEnabled val="1"/>
        </dgm:presLayoutVars>
      </dgm:prSet>
      <dgm:spPr/>
    </dgm:pt>
    <dgm:pt modelId="{E5A5923E-11C8-4791-86D9-0652983D91ED}" type="pres">
      <dgm:prSet presAssocID="{C50CFCF5-CEED-4BFB-8BB6-41C4A429DA1D}" presName="nodeFollowingNodes" presStyleLbl="node1" presStyleIdx="2" presStyleCnt="9">
        <dgm:presLayoutVars>
          <dgm:bulletEnabled val="1"/>
        </dgm:presLayoutVars>
      </dgm:prSet>
      <dgm:spPr/>
    </dgm:pt>
    <dgm:pt modelId="{48424248-6616-4A27-977A-BCD83BEA2ACE}" type="pres">
      <dgm:prSet presAssocID="{CF5125AA-F138-4DE2-91C8-B8873A8EF32F}" presName="nodeFollowingNodes" presStyleLbl="node1" presStyleIdx="3" presStyleCnt="9">
        <dgm:presLayoutVars>
          <dgm:bulletEnabled val="1"/>
        </dgm:presLayoutVars>
      </dgm:prSet>
      <dgm:spPr/>
    </dgm:pt>
    <dgm:pt modelId="{915B7331-1180-4AB9-910B-71CA55930B4B}" type="pres">
      <dgm:prSet presAssocID="{BAA35624-2D28-44B8-9BA6-B57A6FC8AD5A}" presName="nodeFollowingNodes" presStyleLbl="node1" presStyleIdx="4" presStyleCnt="9">
        <dgm:presLayoutVars>
          <dgm:bulletEnabled val="1"/>
        </dgm:presLayoutVars>
      </dgm:prSet>
      <dgm:spPr/>
    </dgm:pt>
    <dgm:pt modelId="{23057CDB-2C39-450A-9052-991EFC0E429E}" type="pres">
      <dgm:prSet presAssocID="{874CF929-C9FA-45FB-9A7C-D9C73D8FF038}" presName="nodeFollowingNodes" presStyleLbl="node1" presStyleIdx="5" presStyleCnt="9">
        <dgm:presLayoutVars>
          <dgm:bulletEnabled val="1"/>
        </dgm:presLayoutVars>
      </dgm:prSet>
      <dgm:spPr/>
    </dgm:pt>
    <dgm:pt modelId="{90BF08AA-05A4-454F-8805-D468B21B16F5}" type="pres">
      <dgm:prSet presAssocID="{88435972-0173-4318-992B-096549F43C43}" presName="nodeFollowingNodes" presStyleLbl="node1" presStyleIdx="6" presStyleCnt="9">
        <dgm:presLayoutVars>
          <dgm:bulletEnabled val="1"/>
        </dgm:presLayoutVars>
      </dgm:prSet>
      <dgm:spPr/>
    </dgm:pt>
    <dgm:pt modelId="{DD36EC18-F263-4C7D-86EA-912C492752FC}" type="pres">
      <dgm:prSet presAssocID="{D37AD0C4-3691-443B-9DFA-FE4AA72234B3}" presName="nodeFollowingNodes" presStyleLbl="node1" presStyleIdx="7" presStyleCnt="9">
        <dgm:presLayoutVars>
          <dgm:bulletEnabled val="1"/>
        </dgm:presLayoutVars>
      </dgm:prSet>
      <dgm:spPr/>
    </dgm:pt>
    <dgm:pt modelId="{3B750120-3112-40E6-8C85-16B21BC4DBF2}" type="pres">
      <dgm:prSet presAssocID="{BB69F15D-FF92-4567-9177-A838B05B85E5}" presName="nodeFollowingNodes" presStyleLbl="node1" presStyleIdx="8" presStyleCnt="9">
        <dgm:presLayoutVars>
          <dgm:bulletEnabled val="1"/>
        </dgm:presLayoutVars>
      </dgm:prSet>
      <dgm:spPr/>
    </dgm:pt>
  </dgm:ptLst>
  <dgm:cxnLst>
    <dgm:cxn modelId="{D4206636-B652-4922-B25F-463C335BBAEF}" type="presOf" srcId="{A7C61640-D8E5-49BB-AC34-3FE9069C82F7}" destId="{673F690E-9022-4396-AB3A-A7882490FD35}" srcOrd="0" destOrd="0" presId="urn:microsoft.com/office/officeart/2005/8/layout/cycle3"/>
    <dgm:cxn modelId="{69DD8A62-FDA2-4341-BACE-A1202D682BDA}" type="presOf" srcId="{BAA35624-2D28-44B8-9BA6-B57A6FC8AD5A}" destId="{915B7331-1180-4AB9-910B-71CA55930B4B}" srcOrd="0" destOrd="0" presId="urn:microsoft.com/office/officeart/2005/8/layout/cycle3"/>
    <dgm:cxn modelId="{41691AC7-5483-4D6B-963B-144CD421D044}" srcId="{ABFA684B-E302-40A4-97CD-4DFBCA3C6694}" destId="{C50CFCF5-CEED-4BFB-8BB6-41C4A429DA1D}" srcOrd="2" destOrd="0" parTransId="{283AF693-B822-4898-AD39-4AD06AC41EE8}" sibTransId="{A38B20F8-6D26-4FB9-AC5C-184025756C54}"/>
    <dgm:cxn modelId="{52EF089B-82FC-4423-B8D1-93BE553F16A3}" type="presOf" srcId="{ABFA684B-E302-40A4-97CD-4DFBCA3C6694}" destId="{594024FE-A977-4C66-B71D-F23F620859E2}" srcOrd="0" destOrd="0" presId="urn:microsoft.com/office/officeart/2005/8/layout/cycle3"/>
    <dgm:cxn modelId="{83B6471D-C1DC-4731-8665-0BC6B51C4182}" type="presOf" srcId="{D37AD0C4-3691-443B-9DFA-FE4AA72234B3}" destId="{DD36EC18-F263-4C7D-86EA-912C492752FC}" srcOrd="0" destOrd="0" presId="urn:microsoft.com/office/officeart/2005/8/layout/cycle3"/>
    <dgm:cxn modelId="{02F5DA95-1FBA-4A67-A245-96F1BC6EB52E}" type="presOf" srcId="{874CF929-C9FA-45FB-9A7C-D9C73D8FF038}" destId="{23057CDB-2C39-450A-9052-991EFC0E429E}" srcOrd="0" destOrd="0" presId="urn:microsoft.com/office/officeart/2005/8/layout/cycle3"/>
    <dgm:cxn modelId="{9C5DB1B7-18DD-46CC-8BD6-8ACCC192429C}" srcId="{ABFA684B-E302-40A4-97CD-4DFBCA3C6694}" destId="{D37AD0C4-3691-443B-9DFA-FE4AA72234B3}" srcOrd="7" destOrd="0" parTransId="{D6CC66FE-8C1A-4DFA-9573-71EC11CDDDCA}" sibTransId="{75E6C332-3010-48D7-B83D-47532D193289}"/>
    <dgm:cxn modelId="{3EBDD49A-F08F-49FE-AA4C-A1E99E41287B}" srcId="{ABFA684B-E302-40A4-97CD-4DFBCA3C6694}" destId="{BB69F15D-FF92-4567-9177-A838B05B85E5}" srcOrd="8" destOrd="0" parTransId="{A2AEC3AD-A9F2-4E2D-AEB6-D5BA816CDB55}" sibTransId="{BFD50BD8-E711-441A-95E6-E6C358405B25}"/>
    <dgm:cxn modelId="{D3D38C0B-B4E3-43D9-AD8C-D67FBF3DEA0C}" type="presOf" srcId="{C50CFCF5-CEED-4BFB-8BB6-41C4A429DA1D}" destId="{E5A5923E-11C8-4791-86D9-0652983D91ED}" srcOrd="0" destOrd="0" presId="urn:microsoft.com/office/officeart/2005/8/layout/cycle3"/>
    <dgm:cxn modelId="{38D686A6-F03B-4759-ACE0-4A30AFF902CD}" type="presOf" srcId="{BB69F15D-FF92-4567-9177-A838B05B85E5}" destId="{3B750120-3112-40E6-8C85-16B21BC4DBF2}" srcOrd="0" destOrd="0" presId="urn:microsoft.com/office/officeart/2005/8/layout/cycle3"/>
    <dgm:cxn modelId="{75BD94DF-89B0-4BA0-B6D8-26E5EA3EA51F}" type="presOf" srcId="{88435972-0173-4318-992B-096549F43C43}" destId="{90BF08AA-05A4-454F-8805-D468B21B16F5}" srcOrd="0" destOrd="0" presId="urn:microsoft.com/office/officeart/2005/8/layout/cycle3"/>
    <dgm:cxn modelId="{7AB9DDDB-86B2-419A-8E7B-A719149996E6}" type="presOf" srcId="{CF5125AA-F138-4DE2-91C8-B8873A8EF32F}" destId="{48424248-6616-4A27-977A-BCD83BEA2ACE}" srcOrd="0" destOrd="0" presId="urn:microsoft.com/office/officeart/2005/8/layout/cycle3"/>
    <dgm:cxn modelId="{1592A748-6160-4F1B-B3AF-4DFC5205BC6C}" type="presOf" srcId="{60B2E1EB-48D2-484D-8C1E-9F724FD3127B}" destId="{68B768F8-CCF1-4B31-80A1-5AFF0AA2B72D}" srcOrd="0" destOrd="0" presId="urn:microsoft.com/office/officeart/2005/8/layout/cycle3"/>
    <dgm:cxn modelId="{1F98C0F8-326E-4B11-9F97-AB5118B98054}" srcId="{ABFA684B-E302-40A4-97CD-4DFBCA3C6694}" destId="{A7C61640-D8E5-49BB-AC34-3FE9069C82F7}" srcOrd="1" destOrd="0" parTransId="{21DA3AE9-5CC9-4589-ABC1-4618CA00BBD0}" sibTransId="{C9BCAC18-65E2-40DF-BB74-9F3F85FDEDCF}"/>
    <dgm:cxn modelId="{B96E949B-75F4-4D43-ACF5-7F062E604060}" srcId="{ABFA684B-E302-40A4-97CD-4DFBCA3C6694}" destId="{88435972-0173-4318-992B-096549F43C43}" srcOrd="6" destOrd="0" parTransId="{A5B66FC8-BBB9-48AD-A388-5F2367395136}" sibTransId="{1B7ECE2C-80C0-4BB1-B36D-990D517E94E0}"/>
    <dgm:cxn modelId="{83535603-6C79-415F-A987-C0F09EDC7B7E}" srcId="{ABFA684B-E302-40A4-97CD-4DFBCA3C6694}" destId="{874CF929-C9FA-45FB-9A7C-D9C73D8FF038}" srcOrd="5" destOrd="0" parTransId="{3E8467F9-5D83-4FAA-9D1A-C32A609534C5}" sibTransId="{2501DFC2-D5E2-4FFF-95B8-9BF2DCA6488F}"/>
    <dgm:cxn modelId="{C9E4E482-7F35-47A9-AECD-0D5FE45E8DF5}" type="presOf" srcId="{AAD11BBF-BFB0-496A-96C2-4FCA3A555FB4}" destId="{0A84DF98-05E1-4627-B17D-9F829F0BB55F}" srcOrd="0" destOrd="0" presId="urn:microsoft.com/office/officeart/2005/8/layout/cycle3"/>
    <dgm:cxn modelId="{C3768D56-88B1-425C-B1F3-A98F5CE052E0}" srcId="{ABFA684B-E302-40A4-97CD-4DFBCA3C6694}" destId="{BAA35624-2D28-44B8-9BA6-B57A6FC8AD5A}" srcOrd="4" destOrd="0" parTransId="{4026DB9A-0F34-4C40-91D4-E70E8F734432}" sibTransId="{850FDDB7-2F08-49D9-8B0D-D7867F523965}"/>
    <dgm:cxn modelId="{BC9FD52D-DE3F-4B39-94CF-7955DF89C192}" srcId="{ABFA684B-E302-40A4-97CD-4DFBCA3C6694}" destId="{CF5125AA-F138-4DE2-91C8-B8873A8EF32F}" srcOrd="3" destOrd="0" parTransId="{B4B0DF32-A7DB-453C-9323-99A3798D2F95}" sibTransId="{A97C82E8-6B38-456A-B631-08F8CBF48D7C}"/>
    <dgm:cxn modelId="{14A2E23E-8736-4748-8C21-98E2F63737F1}" srcId="{ABFA684B-E302-40A4-97CD-4DFBCA3C6694}" destId="{60B2E1EB-48D2-484D-8C1E-9F724FD3127B}" srcOrd="0" destOrd="0" parTransId="{DB5EBE84-19EE-4885-8BC0-1D147566399A}" sibTransId="{AAD11BBF-BFB0-496A-96C2-4FCA3A555FB4}"/>
    <dgm:cxn modelId="{5541BE8A-6C5D-4FED-9393-BFEFC5344F78}" type="presParOf" srcId="{594024FE-A977-4C66-B71D-F23F620859E2}" destId="{2CED2A7D-DF7A-45D9-818F-7B23919261C7}" srcOrd="0" destOrd="0" presId="urn:microsoft.com/office/officeart/2005/8/layout/cycle3"/>
    <dgm:cxn modelId="{B6C2CA01-07BB-4F8B-87A4-C6B1F8D50B85}" type="presParOf" srcId="{2CED2A7D-DF7A-45D9-818F-7B23919261C7}" destId="{68B768F8-CCF1-4B31-80A1-5AFF0AA2B72D}" srcOrd="0" destOrd="0" presId="urn:microsoft.com/office/officeart/2005/8/layout/cycle3"/>
    <dgm:cxn modelId="{3D5E7F5C-5C70-4579-A6DA-D71A718D550D}" type="presParOf" srcId="{2CED2A7D-DF7A-45D9-818F-7B23919261C7}" destId="{0A84DF98-05E1-4627-B17D-9F829F0BB55F}" srcOrd="1" destOrd="0" presId="urn:microsoft.com/office/officeart/2005/8/layout/cycle3"/>
    <dgm:cxn modelId="{87840869-39FC-436B-9CA0-A57609B46D7C}" type="presParOf" srcId="{2CED2A7D-DF7A-45D9-818F-7B23919261C7}" destId="{673F690E-9022-4396-AB3A-A7882490FD35}" srcOrd="2" destOrd="0" presId="urn:microsoft.com/office/officeart/2005/8/layout/cycle3"/>
    <dgm:cxn modelId="{5DBA28D4-A5BE-41E9-AC66-9ED7254122F9}" type="presParOf" srcId="{2CED2A7D-DF7A-45D9-818F-7B23919261C7}" destId="{E5A5923E-11C8-4791-86D9-0652983D91ED}" srcOrd="3" destOrd="0" presId="urn:microsoft.com/office/officeart/2005/8/layout/cycle3"/>
    <dgm:cxn modelId="{D520904E-CCF5-47D1-84A8-AFC4126C487D}" type="presParOf" srcId="{2CED2A7D-DF7A-45D9-818F-7B23919261C7}" destId="{48424248-6616-4A27-977A-BCD83BEA2ACE}" srcOrd="4" destOrd="0" presId="urn:microsoft.com/office/officeart/2005/8/layout/cycle3"/>
    <dgm:cxn modelId="{69EBEE92-6F33-491D-973C-455014E3B80C}" type="presParOf" srcId="{2CED2A7D-DF7A-45D9-818F-7B23919261C7}" destId="{915B7331-1180-4AB9-910B-71CA55930B4B}" srcOrd="5" destOrd="0" presId="urn:microsoft.com/office/officeart/2005/8/layout/cycle3"/>
    <dgm:cxn modelId="{3D4A9A8F-BA55-47C3-BD71-F7B20E0659E8}" type="presParOf" srcId="{2CED2A7D-DF7A-45D9-818F-7B23919261C7}" destId="{23057CDB-2C39-450A-9052-991EFC0E429E}" srcOrd="6" destOrd="0" presId="urn:microsoft.com/office/officeart/2005/8/layout/cycle3"/>
    <dgm:cxn modelId="{1215C2C2-ACB2-4F67-AF08-11BE72B07A2B}" type="presParOf" srcId="{2CED2A7D-DF7A-45D9-818F-7B23919261C7}" destId="{90BF08AA-05A4-454F-8805-D468B21B16F5}" srcOrd="7" destOrd="0" presId="urn:microsoft.com/office/officeart/2005/8/layout/cycle3"/>
    <dgm:cxn modelId="{C1A96CB5-62E1-489F-B0CD-7F9B6FEC1C82}" type="presParOf" srcId="{2CED2A7D-DF7A-45D9-818F-7B23919261C7}" destId="{DD36EC18-F263-4C7D-86EA-912C492752FC}" srcOrd="8" destOrd="0" presId="urn:microsoft.com/office/officeart/2005/8/layout/cycle3"/>
    <dgm:cxn modelId="{89130FBB-E61F-4A77-BD88-BD75011C10EE}" type="presParOf" srcId="{2CED2A7D-DF7A-45D9-818F-7B23919261C7}" destId="{3B750120-3112-40E6-8C85-16B21BC4DBF2}" srcOrd="9"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C9B031-8C22-405E-8EC1-58176A6F7C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077957E9-16C8-49CE-82F5-C9E0E9F1203A}">
      <dgm:prSet/>
      <dgm:spPr/>
      <dgm:t>
        <a:bodyPr/>
        <a:lstStyle/>
        <a:p>
          <a:r>
            <a:rPr lang="es-CL" smtClean="0"/>
            <a:t>Consistencia en la presentación de los proyectos: objetivos y fundamentación muy coherentes. </a:t>
          </a:r>
          <a:endParaRPr lang="es-CL" dirty="0" smtClean="0"/>
        </a:p>
      </dgm:t>
    </dgm:pt>
    <dgm:pt modelId="{73409BDE-42D8-4BC6-9B03-8D9CA6D26A48}" type="parTrans" cxnId="{87B6659A-F822-4BB2-8085-5BEE38BB3BC1}">
      <dgm:prSet/>
      <dgm:spPr/>
      <dgm:t>
        <a:bodyPr/>
        <a:lstStyle/>
        <a:p>
          <a:endParaRPr lang="es-CL"/>
        </a:p>
      </dgm:t>
    </dgm:pt>
    <dgm:pt modelId="{2E31A76F-FF73-4794-8AD8-802D6CA1A266}" type="sibTrans" cxnId="{87B6659A-F822-4BB2-8085-5BEE38BB3BC1}">
      <dgm:prSet/>
      <dgm:spPr/>
      <dgm:t>
        <a:bodyPr/>
        <a:lstStyle/>
        <a:p>
          <a:endParaRPr lang="es-CL"/>
        </a:p>
      </dgm:t>
    </dgm:pt>
    <dgm:pt modelId="{6CF79816-939C-4447-B571-0E6C7A1710E4}">
      <dgm:prSet/>
      <dgm:spPr/>
      <dgm:t>
        <a:bodyPr/>
        <a:lstStyle/>
        <a:p>
          <a:r>
            <a:rPr lang="es-CL" smtClean="0"/>
            <a:t>Transparencia en las actividades distribuidas en tiempos reales. </a:t>
          </a:r>
          <a:endParaRPr lang="es-CL" dirty="0" smtClean="0"/>
        </a:p>
      </dgm:t>
    </dgm:pt>
    <dgm:pt modelId="{C8F62863-2642-465E-B188-1EC90C0DBDBF}" type="parTrans" cxnId="{4FB7A0F7-E5B1-41E8-9EC5-B34297B4B629}">
      <dgm:prSet/>
      <dgm:spPr/>
      <dgm:t>
        <a:bodyPr/>
        <a:lstStyle/>
        <a:p>
          <a:endParaRPr lang="es-CL"/>
        </a:p>
      </dgm:t>
    </dgm:pt>
    <dgm:pt modelId="{6C7B3C0D-1F9E-49D7-A44C-AB549CD819C0}" type="sibTrans" cxnId="{4FB7A0F7-E5B1-41E8-9EC5-B34297B4B629}">
      <dgm:prSet/>
      <dgm:spPr/>
      <dgm:t>
        <a:bodyPr/>
        <a:lstStyle/>
        <a:p>
          <a:endParaRPr lang="es-CL"/>
        </a:p>
      </dgm:t>
    </dgm:pt>
    <dgm:pt modelId="{37ACF76D-62FC-43DB-9858-BEFCF49F5456}">
      <dgm:prSet/>
      <dgm:spPr/>
      <dgm:t>
        <a:bodyPr/>
        <a:lstStyle/>
        <a:p>
          <a:r>
            <a:rPr lang="es-CL" smtClean="0"/>
            <a:t>No se podrán costear con los proyectos: infraestructura ni a docentes o especialistas que sean miembros de las instituciones postulantes. </a:t>
          </a:r>
          <a:endParaRPr lang="es-CL" dirty="0" smtClean="0"/>
        </a:p>
      </dgm:t>
    </dgm:pt>
    <dgm:pt modelId="{C73DF0EB-76A7-42CE-A766-C69C04B6FDEB}" type="parTrans" cxnId="{615EEB7E-2E39-4AA7-A3C5-59562B6583DC}">
      <dgm:prSet/>
      <dgm:spPr/>
      <dgm:t>
        <a:bodyPr/>
        <a:lstStyle/>
        <a:p>
          <a:endParaRPr lang="es-CL"/>
        </a:p>
      </dgm:t>
    </dgm:pt>
    <dgm:pt modelId="{B68C46C4-F670-49A2-AE25-15BEB59694E8}" type="sibTrans" cxnId="{615EEB7E-2E39-4AA7-A3C5-59562B6583DC}">
      <dgm:prSet/>
      <dgm:spPr/>
      <dgm:t>
        <a:bodyPr/>
        <a:lstStyle/>
        <a:p>
          <a:endParaRPr lang="es-CL"/>
        </a:p>
      </dgm:t>
    </dgm:pt>
    <dgm:pt modelId="{5A8B9293-5974-4344-90D3-54EA1B3AF904}">
      <dgm:prSet/>
      <dgm:spPr/>
      <dgm:t>
        <a:bodyPr/>
        <a:lstStyle/>
        <a:p>
          <a:r>
            <a:rPr lang="es-CL" smtClean="0"/>
            <a:t>Costear los aportes de la escuela, si algún docente hace el curso o taller siendo del cuerpo docente de la escuela, valorizar los aportes de la escuela. </a:t>
          </a:r>
          <a:endParaRPr lang="es-CL" dirty="0" smtClean="0"/>
        </a:p>
      </dgm:t>
    </dgm:pt>
    <dgm:pt modelId="{E58BAE77-AE5D-449A-BD20-6D9335CE05EF}" type="parTrans" cxnId="{A4E07FF2-9FEE-4445-91A8-6BDDDA1D7FD3}">
      <dgm:prSet/>
      <dgm:spPr/>
      <dgm:t>
        <a:bodyPr/>
        <a:lstStyle/>
        <a:p>
          <a:endParaRPr lang="es-CL"/>
        </a:p>
      </dgm:t>
    </dgm:pt>
    <dgm:pt modelId="{A57139D8-C502-4B09-BBB5-EA74D8F82101}" type="sibTrans" cxnId="{A4E07FF2-9FEE-4445-91A8-6BDDDA1D7FD3}">
      <dgm:prSet/>
      <dgm:spPr/>
      <dgm:t>
        <a:bodyPr/>
        <a:lstStyle/>
        <a:p>
          <a:endParaRPr lang="es-CL"/>
        </a:p>
      </dgm:t>
    </dgm:pt>
    <dgm:pt modelId="{7DD91F59-866C-4BDD-9C59-4C401537E9ED}">
      <dgm:prSet/>
      <dgm:spPr/>
      <dgm:t>
        <a:bodyPr/>
        <a:lstStyle/>
        <a:p>
          <a:r>
            <a:rPr lang="es-CL" smtClean="0"/>
            <a:t>Importancia de establecer redes (instituciones externas, privadas o públicas) y valorizar esos aportes. (Teatro de la comuna, etc.)</a:t>
          </a:r>
          <a:endParaRPr lang="es-CL" dirty="0" smtClean="0"/>
        </a:p>
      </dgm:t>
    </dgm:pt>
    <dgm:pt modelId="{DC1367A8-18D6-449D-81E9-5686940550AA}" type="parTrans" cxnId="{A1266E54-BBFA-47C6-B0EA-5DE6FB3F13A1}">
      <dgm:prSet/>
      <dgm:spPr/>
      <dgm:t>
        <a:bodyPr/>
        <a:lstStyle/>
        <a:p>
          <a:endParaRPr lang="es-CL"/>
        </a:p>
      </dgm:t>
    </dgm:pt>
    <dgm:pt modelId="{A7566FB7-10EE-48F3-9EF2-7BD9E61CA0DD}" type="sibTrans" cxnId="{A1266E54-BBFA-47C6-B0EA-5DE6FB3F13A1}">
      <dgm:prSet/>
      <dgm:spPr/>
      <dgm:t>
        <a:bodyPr/>
        <a:lstStyle/>
        <a:p>
          <a:endParaRPr lang="es-CL"/>
        </a:p>
      </dgm:t>
    </dgm:pt>
    <dgm:pt modelId="{405C7096-66BD-4539-9739-FD211721A945}">
      <dgm:prSet/>
      <dgm:spPr/>
      <dgm:t>
        <a:bodyPr/>
        <a:lstStyle/>
        <a:p>
          <a:r>
            <a:rPr lang="es-CL" smtClean="0"/>
            <a:t>Considerar en las actividades de difusión y extensión, la mediación y planes pedagógicos: que permita mejor difusión, comprensión e internalización de la obra por parte del público. </a:t>
          </a:r>
          <a:endParaRPr lang="es-CL" dirty="0" smtClean="0"/>
        </a:p>
      </dgm:t>
    </dgm:pt>
    <dgm:pt modelId="{7E26D433-2348-4E69-B08F-2818E1EC6582}" type="parTrans" cxnId="{491D6A8F-CC14-404C-AC7F-4973040417CD}">
      <dgm:prSet/>
      <dgm:spPr/>
      <dgm:t>
        <a:bodyPr/>
        <a:lstStyle/>
        <a:p>
          <a:endParaRPr lang="es-CL"/>
        </a:p>
      </dgm:t>
    </dgm:pt>
    <dgm:pt modelId="{9111666D-8F47-4B01-B2E4-23F31AF17808}" type="sibTrans" cxnId="{491D6A8F-CC14-404C-AC7F-4973040417CD}">
      <dgm:prSet/>
      <dgm:spPr/>
      <dgm:t>
        <a:bodyPr/>
        <a:lstStyle/>
        <a:p>
          <a:endParaRPr lang="es-CL"/>
        </a:p>
      </dgm:t>
    </dgm:pt>
    <dgm:pt modelId="{F8249B53-BAAF-4E6B-81A2-AE05D5964733}">
      <dgm:prSet/>
      <dgm:spPr/>
      <dgm:t>
        <a:bodyPr/>
        <a:lstStyle/>
        <a:p>
          <a:r>
            <a:rPr lang="es-CL" smtClean="0"/>
            <a:t>Carta de apoyo de las instituciones representantes e involucradas. </a:t>
          </a:r>
          <a:endParaRPr lang="es-CL" dirty="0"/>
        </a:p>
      </dgm:t>
    </dgm:pt>
    <dgm:pt modelId="{5EAB91A9-7A5B-4255-A23C-871BB2152BE2}" type="parTrans" cxnId="{F6DC3C72-E063-4409-888D-AC2EEABAE8D1}">
      <dgm:prSet/>
      <dgm:spPr/>
      <dgm:t>
        <a:bodyPr/>
        <a:lstStyle/>
        <a:p>
          <a:endParaRPr lang="es-CL"/>
        </a:p>
      </dgm:t>
    </dgm:pt>
    <dgm:pt modelId="{742292F5-8CCF-40F5-A5B6-BCF56BE50D2E}" type="sibTrans" cxnId="{F6DC3C72-E063-4409-888D-AC2EEABAE8D1}">
      <dgm:prSet/>
      <dgm:spPr/>
      <dgm:t>
        <a:bodyPr/>
        <a:lstStyle/>
        <a:p>
          <a:endParaRPr lang="es-CL"/>
        </a:p>
      </dgm:t>
    </dgm:pt>
    <dgm:pt modelId="{07A05287-FED3-4D2A-9AFE-68786F10FA52}" type="pres">
      <dgm:prSet presAssocID="{F8C9B031-8C22-405E-8EC1-58176A6F7C39}" presName="diagram" presStyleCnt="0">
        <dgm:presLayoutVars>
          <dgm:dir/>
          <dgm:resizeHandles val="exact"/>
        </dgm:presLayoutVars>
      </dgm:prSet>
      <dgm:spPr/>
    </dgm:pt>
    <dgm:pt modelId="{CC56874C-1FED-493D-9F75-70E19B48F644}" type="pres">
      <dgm:prSet presAssocID="{077957E9-16C8-49CE-82F5-C9E0E9F1203A}" presName="node" presStyleLbl="node1" presStyleIdx="0" presStyleCnt="7">
        <dgm:presLayoutVars>
          <dgm:bulletEnabled val="1"/>
        </dgm:presLayoutVars>
      </dgm:prSet>
      <dgm:spPr/>
    </dgm:pt>
    <dgm:pt modelId="{D9B7CF62-5AD9-4463-B0CE-1B841FD306EB}" type="pres">
      <dgm:prSet presAssocID="{2E31A76F-FF73-4794-8AD8-802D6CA1A266}" presName="sibTrans" presStyleCnt="0"/>
      <dgm:spPr/>
    </dgm:pt>
    <dgm:pt modelId="{41F46DA0-E725-49AF-8448-C0E0524EDC7E}" type="pres">
      <dgm:prSet presAssocID="{37ACF76D-62FC-43DB-9858-BEFCF49F5456}" presName="node" presStyleLbl="node1" presStyleIdx="1" presStyleCnt="7">
        <dgm:presLayoutVars>
          <dgm:bulletEnabled val="1"/>
        </dgm:presLayoutVars>
      </dgm:prSet>
      <dgm:spPr/>
    </dgm:pt>
    <dgm:pt modelId="{76C60AF7-C112-4413-935D-585513DA2986}" type="pres">
      <dgm:prSet presAssocID="{B68C46C4-F670-49A2-AE25-15BEB59694E8}" presName="sibTrans" presStyleCnt="0"/>
      <dgm:spPr/>
    </dgm:pt>
    <dgm:pt modelId="{CCDF0072-F1FD-42DA-A22B-1B88681CA83E}" type="pres">
      <dgm:prSet presAssocID="{6CF79816-939C-4447-B571-0E6C7A1710E4}" presName="node" presStyleLbl="node1" presStyleIdx="2" presStyleCnt="7">
        <dgm:presLayoutVars>
          <dgm:bulletEnabled val="1"/>
        </dgm:presLayoutVars>
      </dgm:prSet>
      <dgm:spPr/>
    </dgm:pt>
    <dgm:pt modelId="{86EC8E5A-C92E-4130-B270-B0564013813C}" type="pres">
      <dgm:prSet presAssocID="{6C7B3C0D-1F9E-49D7-A44C-AB549CD819C0}" presName="sibTrans" presStyleCnt="0"/>
      <dgm:spPr/>
    </dgm:pt>
    <dgm:pt modelId="{625B36E2-ECCB-4282-9456-6707AE83B68A}" type="pres">
      <dgm:prSet presAssocID="{405C7096-66BD-4539-9739-FD211721A945}" presName="node" presStyleLbl="node1" presStyleIdx="3" presStyleCnt="7">
        <dgm:presLayoutVars>
          <dgm:bulletEnabled val="1"/>
        </dgm:presLayoutVars>
      </dgm:prSet>
      <dgm:spPr/>
    </dgm:pt>
    <dgm:pt modelId="{FB0B52AE-5A21-4E46-955C-7619D0886415}" type="pres">
      <dgm:prSet presAssocID="{9111666D-8F47-4B01-B2E4-23F31AF17808}" presName="sibTrans" presStyleCnt="0"/>
      <dgm:spPr/>
    </dgm:pt>
    <dgm:pt modelId="{9D8C0D80-02DD-41DA-BF52-1980E10106FA}" type="pres">
      <dgm:prSet presAssocID="{7DD91F59-866C-4BDD-9C59-4C401537E9ED}" presName="node" presStyleLbl="node1" presStyleIdx="4" presStyleCnt="7">
        <dgm:presLayoutVars>
          <dgm:bulletEnabled val="1"/>
        </dgm:presLayoutVars>
      </dgm:prSet>
      <dgm:spPr/>
    </dgm:pt>
    <dgm:pt modelId="{45AE1648-9BE2-4125-95C7-353559D5C391}" type="pres">
      <dgm:prSet presAssocID="{A7566FB7-10EE-48F3-9EF2-7BD9E61CA0DD}" presName="sibTrans" presStyleCnt="0"/>
      <dgm:spPr/>
    </dgm:pt>
    <dgm:pt modelId="{9AAA2368-C5E0-41E7-BF75-A49E2D80E60F}" type="pres">
      <dgm:prSet presAssocID="{5A8B9293-5974-4344-90D3-54EA1B3AF904}" presName="node" presStyleLbl="node1" presStyleIdx="5" presStyleCnt="7">
        <dgm:presLayoutVars>
          <dgm:bulletEnabled val="1"/>
        </dgm:presLayoutVars>
      </dgm:prSet>
      <dgm:spPr/>
    </dgm:pt>
    <dgm:pt modelId="{76DF9958-4605-45A3-87B3-96DB59F6392A}" type="pres">
      <dgm:prSet presAssocID="{A57139D8-C502-4B09-BBB5-EA74D8F82101}" presName="sibTrans" presStyleCnt="0"/>
      <dgm:spPr/>
    </dgm:pt>
    <dgm:pt modelId="{8FC59EB8-72E0-4086-8C7C-CC173E5EC914}" type="pres">
      <dgm:prSet presAssocID="{F8249B53-BAAF-4E6B-81A2-AE05D5964733}" presName="node" presStyleLbl="node1" presStyleIdx="6" presStyleCnt="7">
        <dgm:presLayoutVars>
          <dgm:bulletEnabled val="1"/>
        </dgm:presLayoutVars>
      </dgm:prSet>
      <dgm:spPr/>
    </dgm:pt>
  </dgm:ptLst>
  <dgm:cxnLst>
    <dgm:cxn modelId="{491D6A8F-CC14-404C-AC7F-4973040417CD}" srcId="{F8C9B031-8C22-405E-8EC1-58176A6F7C39}" destId="{405C7096-66BD-4539-9739-FD211721A945}" srcOrd="3" destOrd="0" parTransId="{7E26D433-2348-4E69-B08F-2818E1EC6582}" sibTransId="{9111666D-8F47-4B01-B2E4-23F31AF17808}"/>
    <dgm:cxn modelId="{A4E07FF2-9FEE-4445-91A8-6BDDDA1D7FD3}" srcId="{F8C9B031-8C22-405E-8EC1-58176A6F7C39}" destId="{5A8B9293-5974-4344-90D3-54EA1B3AF904}" srcOrd="5" destOrd="0" parTransId="{E58BAE77-AE5D-449A-BD20-6D9335CE05EF}" sibTransId="{A57139D8-C502-4B09-BBB5-EA74D8F82101}"/>
    <dgm:cxn modelId="{A1266E54-BBFA-47C6-B0EA-5DE6FB3F13A1}" srcId="{F8C9B031-8C22-405E-8EC1-58176A6F7C39}" destId="{7DD91F59-866C-4BDD-9C59-4C401537E9ED}" srcOrd="4" destOrd="0" parTransId="{DC1367A8-18D6-449D-81E9-5686940550AA}" sibTransId="{A7566FB7-10EE-48F3-9EF2-7BD9E61CA0DD}"/>
    <dgm:cxn modelId="{F6DC3C72-E063-4409-888D-AC2EEABAE8D1}" srcId="{F8C9B031-8C22-405E-8EC1-58176A6F7C39}" destId="{F8249B53-BAAF-4E6B-81A2-AE05D5964733}" srcOrd="6" destOrd="0" parTransId="{5EAB91A9-7A5B-4255-A23C-871BB2152BE2}" sibTransId="{742292F5-8CCF-40F5-A5B6-BCF56BE50D2E}"/>
    <dgm:cxn modelId="{E9B6488D-068C-4540-9523-383A3DE01968}" type="presOf" srcId="{6CF79816-939C-4447-B571-0E6C7A1710E4}" destId="{CCDF0072-F1FD-42DA-A22B-1B88681CA83E}" srcOrd="0" destOrd="0" presId="urn:microsoft.com/office/officeart/2005/8/layout/default"/>
    <dgm:cxn modelId="{3C9FDA03-1746-49B6-A3BB-5E88BC22A3BF}" type="presOf" srcId="{F8C9B031-8C22-405E-8EC1-58176A6F7C39}" destId="{07A05287-FED3-4D2A-9AFE-68786F10FA52}" srcOrd="0" destOrd="0" presId="urn:microsoft.com/office/officeart/2005/8/layout/default"/>
    <dgm:cxn modelId="{0E3D7654-E870-4D93-831B-0E6E0E7D411C}" type="presOf" srcId="{F8249B53-BAAF-4E6B-81A2-AE05D5964733}" destId="{8FC59EB8-72E0-4086-8C7C-CC173E5EC914}" srcOrd="0" destOrd="0" presId="urn:microsoft.com/office/officeart/2005/8/layout/default"/>
    <dgm:cxn modelId="{615EEB7E-2E39-4AA7-A3C5-59562B6583DC}" srcId="{F8C9B031-8C22-405E-8EC1-58176A6F7C39}" destId="{37ACF76D-62FC-43DB-9858-BEFCF49F5456}" srcOrd="1" destOrd="0" parTransId="{C73DF0EB-76A7-42CE-A766-C69C04B6FDEB}" sibTransId="{B68C46C4-F670-49A2-AE25-15BEB59694E8}"/>
    <dgm:cxn modelId="{5472D531-22CA-4D42-ABBD-558ADAF20A38}" type="presOf" srcId="{7DD91F59-866C-4BDD-9C59-4C401537E9ED}" destId="{9D8C0D80-02DD-41DA-BF52-1980E10106FA}" srcOrd="0" destOrd="0" presId="urn:microsoft.com/office/officeart/2005/8/layout/default"/>
    <dgm:cxn modelId="{4FB7A0F7-E5B1-41E8-9EC5-B34297B4B629}" srcId="{F8C9B031-8C22-405E-8EC1-58176A6F7C39}" destId="{6CF79816-939C-4447-B571-0E6C7A1710E4}" srcOrd="2" destOrd="0" parTransId="{C8F62863-2642-465E-B188-1EC90C0DBDBF}" sibTransId="{6C7B3C0D-1F9E-49D7-A44C-AB549CD819C0}"/>
    <dgm:cxn modelId="{B989A71E-6387-46DE-B15C-F7FF03D56081}" type="presOf" srcId="{37ACF76D-62FC-43DB-9858-BEFCF49F5456}" destId="{41F46DA0-E725-49AF-8448-C0E0524EDC7E}" srcOrd="0" destOrd="0" presId="urn:microsoft.com/office/officeart/2005/8/layout/default"/>
    <dgm:cxn modelId="{CB566E43-6E56-4691-925F-F0516BA1EB2F}" type="presOf" srcId="{077957E9-16C8-49CE-82F5-C9E0E9F1203A}" destId="{CC56874C-1FED-493D-9F75-70E19B48F644}" srcOrd="0" destOrd="0" presId="urn:microsoft.com/office/officeart/2005/8/layout/default"/>
    <dgm:cxn modelId="{87B6659A-F822-4BB2-8085-5BEE38BB3BC1}" srcId="{F8C9B031-8C22-405E-8EC1-58176A6F7C39}" destId="{077957E9-16C8-49CE-82F5-C9E0E9F1203A}" srcOrd="0" destOrd="0" parTransId="{73409BDE-42D8-4BC6-9B03-8D9CA6D26A48}" sibTransId="{2E31A76F-FF73-4794-8AD8-802D6CA1A266}"/>
    <dgm:cxn modelId="{5BA218B3-7EC6-4C90-9BAE-7C960897A33D}" type="presOf" srcId="{5A8B9293-5974-4344-90D3-54EA1B3AF904}" destId="{9AAA2368-C5E0-41E7-BF75-A49E2D80E60F}" srcOrd="0" destOrd="0" presId="urn:microsoft.com/office/officeart/2005/8/layout/default"/>
    <dgm:cxn modelId="{0CFF47A3-748D-4492-9782-F88257492D60}" type="presOf" srcId="{405C7096-66BD-4539-9739-FD211721A945}" destId="{625B36E2-ECCB-4282-9456-6707AE83B68A}" srcOrd="0" destOrd="0" presId="urn:microsoft.com/office/officeart/2005/8/layout/default"/>
    <dgm:cxn modelId="{863CD23C-549B-4BA4-AC65-F68A2B3848D0}" type="presParOf" srcId="{07A05287-FED3-4D2A-9AFE-68786F10FA52}" destId="{CC56874C-1FED-493D-9F75-70E19B48F644}" srcOrd="0" destOrd="0" presId="urn:microsoft.com/office/officeart/2005/8/layout/default"/>
    <dgm:cxn modelId="{DC96A5AD-85EE-4D4F-A3B5-147B1E72894C}" type="presParOf" srcId="{07A05287-FED3-4D2A-9AFE-68786F10FA52}" destId="{D9B7CF62-5AD9-4463-B0CE-1B841FD306EB}" srcOrd="1" destOrd="0" presId="urn:microsoft.com/office/officeart/2005/8/layout/default"/>
    <dgm:cxn modelId="{1A295BC3-7A46-4E83-BA97-9210BE783505}" type="presParOf" srcId="{07A05287-FED3-4D2A-9AFE-68786F10FA52}" destId="{41F46DA0-E725-49AF-8448-C0E0524EDC7E}" srcOrd="2" destOrd="0" presId="urn:microsoft.com/office/officeart/2005/8/layout/default"/>
    <dgm:cxn modelId="{447C2F9D-CA58-4D20-87A3-065BA48C57F8}" type="presParOf" srcId="{07A05287-FED3-4D2A-9AFE-68786F10FA52}" destId="{76C60AF7-C112-4413-935D-585513DA2986}" srcOrd="3" destOrd="0" presId="urn:microsoft.com/office/officeart/2005/8/layout/default"/>
    <dgm:cxn modelId="{D02173AF-357A-4754-9790-A2E38467566C}" type="presParOf" srcId="{07A05287-FED3-4D2A-9AFE-68786F10FA52}" destId="{CCDF0072-F1FD-42DA-A22B-1B88681CA83E}" srcOrd="4" destOrd="0" presId="urn:microsoft.com/office/officeart/2005/8/layout/default"/>
    <dgm:cxn modelId="{AF959616-3031-42B9-BB66-B3E9EDD29DB8}" type="presParOf" srcId="{07A05287-FED3-4D2A-9AFE-68786F10FA52}" destId="{86EC8E5A-C92E-4130-B270-B0564013813C}" srcOrd="5" destOrd="0" presId="urn:microsoft.com/office/officeart/2005/8/layout/default"/>
    <dgm:cxn modelId="{AB8788DA-0CE2-4D92-8AEA-481205550E41}" type="presParOf" srcId="{07A05287-FED3-4D2A-9AFE-68786F10FA52}" destId="{625B36E2-ECCB-4282-9456-6707AE83B68A}" srcOrd="6" destOrd="0" presId="urn:microsoft.com/office/officeart/2005/8/layout/default"/>
    <dgm:cxn modelId="{F5D54373-11A9-4999-A0D2-3DED095A32BC}" type="presParOf" srcId="{07A05287-FED3-4D2A-9AFE-68786F10FA52}" destId="{FB0B52AE-5A21-4E46-955C-7619D0886415}" srcOrd="7" destOrd="0" presId="urn:microsoft.com/office/officeart/2005/8/layout/default"/>
    <dgm:cxn modelId="{EBAE5B3E-A985-40DA-957D-1E9C182B1981}" type="presParOf" srcId="{07A05287-FED3-4D2A-9AFE-68786F10FA52}" destId="{9D8C0D80-02DD-41DA-BF52-1980E10106FA}" srcOrd="8" destOrd="0" presId="urn:microsoft.com/office/officeart/2005/8/layout/default"/>
    <dgm:cxn modelId="{5506B65F-8EBB-4A72-A264-36094975D9A3}" type="presParOf" srcId="{07A05287-FED3-4D2A-9AFE-68786F10FA52}" destId="{45AE1648-9BE2-4125-95C7-353559D5C391}" srcOrd="9" destOrd="0" presId="urn:microsoft.com/office/officeart/2005/8/layout/default"/>
    <dgm:cxn modelId="{30B7890F-E3B1-43DC-B3C1-E94E577DAFA9}" type="presParOf" srcId="{07A05287-FED3-4D2A-9AFE-68786F10FA52}" destId="{9AAA2368-C5E0-41E7-BF75-A49E2D80E60F}" srcOrd="10" destOrd="0" presId="urn:microsoft.com/office/officeart/2005/8/layout/default"/>
    <dgm:cxn modelId="{BA056C09-AB64-4D34-999F-C7F41971CE9F}" type="presParOf" srcId="{07A05287-FED3-4D2A-9AFE-68786F10FA52}" destId="{76DF9958-4605-45A3-87B3-96DB59F6392A}" srcOrd="11" destOrd="0" presId="urn:microsoft.com/office/officeart/2005/8/layout/default"/>
    <dgm:cxn modelId="{1A94C70B-3B35-425C-A274-232307E6E4B3}" type="presParOf" srcId="{07A05287-FED3-4D2A-9AFE-68786F10FA52}" destId="{8FC59EB8-72E0-4086-8C7C-CC173E5EC91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51AD7-A172-4BE5-9811-E47CC5F3E9F7}">
      <dsp:nvSpPr>
        <dsp:cNvPr id="0" name=""/>
        <dsp:cNvSpPr/>
      </dsp:nvSpPr>
      <dsp:spPr>
        <a:xfrm>
          <a:off x="936107" y="-714381"/>
          <a:ext cx="4264870" cy="3760349"/>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CF14B3-0B35-4DD0-BE53-EF33824DF4F0}">
      <dsp:nvSpPr>
        <dsp:cNvPr id="0" name=""/>
        <dsp:cNvSpPr/>
      </dsp:nvSpPr>
      <dsp:spPr>
        <a:xfrm>
          <a:off x="1911931" y="518952"/>
          <a:ext cx="2454385" cy="1864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_tradnl" sz="900" b="1" kern="1200" dirty="0" smtClean="0"/>
            <a:t>Evaluación Técnica Regional: Coherencia de la postulación con el proyecto educativo de la Escuela o Liceo postulante, Presupuesto coherente entre los costos y los servicios o compras solicitadas en el proyecto y Aporte al Desarrollo Artístico Local. (40%)</a:t>
          </a:r>
          <a:endParaRPr lang="es-ES" sz="900" b="1" kern="1200" dirty="0" smtClean="0"/>
        </a:p>
        <a:p>
          <a:pPr lvl="0" algn="ctr" defTabSz="2000250">
            <a:spcBef>
              <a:spcPct val="0"/>
            </a:spcBef>
            <a:spcAft>
              <a:spcPct val="35000"/>
            </a:spcAft>
          </a:pPr>
          <a:endParaRPr lang="es-CL" sz="900" b="1" kern="1200" dirty="0"/>
        </a:p>
      </dsp:txBody>
      <dsp:txXfrm>
        <a:off x="1911931" y="518952"/>
        <a:ext cx="2454385" cy="1864333"/>
      </dsp:txXfrm>
    </dsp:sp>
    <dsp:sp modelId="{F94E6FB0-610B-4E27-A211-56D241349ED2}">
      <dsp:nvSpPr>
        <dsp:cNvPr id="0" name=""/>
        <dsp:cNvSpPr/>
      </dsp:nvSpPr>
      <dsp:spPr>
        <a:xfrm>
          <a:off x="-39204" y="2343981"/>
          <a:ext cx="4482068" cy="2342607"/>
        </a:xfrm>
        <a:prstGeom prst="leftCircularArrow">
          <a:avLst>
            <a:gd name="adj1" fmla="val 10980"/>
            <a:gd name="adj2" fmla="val 1142322"/>
            <a:gd name="adj3" fmla="val 6300000"/>
            <a:gd name="adj4" fmla="val 18900000"/>
            <a:gd name="adj5" fmla="val 125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7F834-3B85-4567-B910-1F20B2FFDF31}">
      <dsp:nvSpPr>
        <dsp:cNvPr id="0" name=""/>
        <dsp:cNvSpPr/>
      </dsp:nvSpPr>
      <dsp:spPr>
        <a:xfrm>
          <a:off x="814897" y="2918359"/>
          <a:ext cx="2773865" cy="1211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s-ES_tradnl" sz="1200" b="1" i="0" kern="1200" dirty="0" smtClean="0"/>
        </a:p>
        <a:p>
          <a:pPr lvl="0" algn="ctr" defTabSz="533400">
            <a:lnSpc>
              <a:spcPct val="90000"/>
            </a:lnSpc>
            <a:spcBef>
              <a:spcPct val="0"/>
            </a:spcBef>
            <a:spcAft>
              <a:spcPct val="35000"/>
            </a:spcAft>
          </a:pPr>
          <a:endParaRPr lang="es-ES_tradnl" sz="1200" b="1" i="0" kern="1200" dirty="0" smtClean="0"/>
        </a:p>
        <a:p>
          <a:pPr lvl="0" algn="ctr" defTabSz="533400">
            <a:lnSpc>
              <a:spcPct val="90000"/>
            </a:lnSpc>
            <a:spcBef>
              <a:spcPct val="0"/>
            </a:spcBef>
            <a:spcAft>
              <a:spcPct val="35000"/>
            </a:spcAft>
          </a:pPr>
          <a:r>
            <a:rPr lang="es-ES_tradnl" sz="1000" b="1" i="0" kern="1200" dirty="0" smtClean="0"/>
            <a:t>Evaluación Cualitativa Nacional: Evaluación individual, cualitativa y selección de proyectos. (60</a:t>
          </a:r>
          <a:r>
            <a:rPr lang="es-ES_tradnl" sz="1200" b="1" i="0" kern="1200" dirty="0" smtClean="0"/>
            <a:t>%)</a:t>
          </a:r>
        </a:p>
        <a:p>
          <a:pPr lvl="0" algn="ctr" defTabSz="533400">
            <a:lnSpc>
              <a:spcPct val="90000"/>
            </a:lnSpc>
            <a:spcBef>
              <a:spcPct val="0"/>
            </a:spcBef>
            <a:spcAft>
              <a:spcPct val="35000"/>
            </a:spcAft>
          </a:pPr>
          <a:endParaRPr lang="es-ES_tradnl" sz="1400" i="0" kern="1200" dirty="0" smtClean="0"/>
        </a:p>
        <a:p>
          <a:pPr lvl="0" algn="ctr" defTabSz="533400">
            <a:spcBef>
              <a:spcPct val="0"/>
            </a:spcBef>
            <a:spcAft>
              <a:spcPct val="35000"/>
            </a:spcAft>
          </a:pPr>
          <a:endParaRPr lang="es-CL" sz="1400" i="0" kern="1200" dirty="0"/>
        </a:p>
      </dsp:txBody>
      <dsp:txXfrm>
        <a:off x="814897" y="2918359"/>
        <a:ext cx="2773865" cy="1211137"/>
      </dsp:txXfrm>
    </dsp:sp>
    <dsp:sp modelId="{3FE12566-EA3C-4E34-9BF4-A298537AA22C}">
      <dsp:nvSpPr>
        <dsp:cNvPr id="0" name=""/>
        <dsp:cNvSpPr/>
      </dsp:nvSpPr>
      <dsp:spPr>
        <a:xfrm>
          <a:off x="1444804" y="4856742"/>
          <a:ext cx="3001286" cy="1516885"/>
        </a:xfrm>
        <a:prstGeom prst="blockArc">
          <a:avLst>
            <a:gd name="adj1" fmla="val 13500000"/>
            <a:gd name="adj2" fmla="val 10800000"/>
            <a:gd name="adj3" fmla="val 1274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2881AE-D667-49FB-9FB0-4444E77831D4}">
      <dsp:nvSpPr>
        <dsp:cNvPr id="0" name=""/>
        <dsp:cNvSpPr/>
      </dsp:nvSpPr>
      <dsp:spPr>
        <a:xfrm>
          <a:off x="2220352" y="5159083"/>
          <a:ext cx="1491501" cy="745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_tradnl" sz="1000" b="1" kern="1200" dirty="0" smtClean="0"/>
            <a:t>Selección: Puntaje y justificación. </a:t>
          </a:r>
        </a:p>
        <a:p>
          <a:pPr lvl="0" algn="ctr" defTabSz="2000250">
            <a:spcBef>
              <a:spcPct val="0"/>
            </a:spcBef>
            <a:spcAft>
              <a:spcPct val="35000"/>
            </a:spcAft>
          </a:pPr>
          <a:endParaRPr lang="es-CL" sz="1000" b="1" kern="1200" dirty="0"/>
        </a:p>
      </dsp:txBody>
      <dsp:txXfrm>
        <a:off x="2220352" y="5159083"/>
        <a:ext cx="1491501" cy="745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7E9860-FAC2-41B8-AB78-4C1822892438}">
      <dsp:nvSpPr>
        <dsp:cNvPr id="0" name=""/>
        <dsp:cNvSpPr/>
      </dsp:nvSpPr>
      <dsp:spPr>
        <a:xfrm>
          <a:off x="866100" y="-36565"/>
          <a:ext cx="6332062" cy="2538123"/>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FBC0CD-EAD8-4DF3-895B-362457BE7AD1}">
      <dsp:nvSpPr>
        <dsp:cNvPr id="0" name=""/>
        <dsp:cNvSpPr/>
      </dsp:nvSpPr>
      <dsp:spPr>
        <a:xfrm>
          <a:off x="2155283" y="720082"/>
          <a:ext cx="4071364" cy="982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000" kern="1200" dirty="0" smtClean="0"/>
            <a:t>Este proceso se entiende como instancias de “diálogo” profesional entre una entidad que presenta un proyecto y un/a especialista que emite una opinión técnica evaluativa que orienta, sugiere, llama la atención, amplía o refuerza ideas o acciones.</a:t>
          </a:r>
          <a:endParaRPr lang="es-CL" sz="1000" kern="1200" dirty="0" smtClean="0"/>
        </a:p>
        <a:p>
          <a:pPr lvl="0" algn="ctr" defTabSz="222250">
            <a:lnSpc>
              <a:spcPct val="90000"/>
            </a:lnSpc>
            <a:spcBef>
              <a:spcPct val="0"/>
            </a:spcBef>
            <a:spcAft>
              <a:spcPct val="35000"/>
            </a:spcAft>
          </a:pPr>
          <a:endParaRPr lang="es-CL" sz="1000" kern="1200" dirty="0"/>
        </a:p>
      </dsp:txBody>
      <dsp:txXfrm>
        <a:off x="2155283" y="720082"/>
        <a:ext cx="4071364" cy="982798"/>
      </dsp:txXfrm>
    </dsp:sp>
    <dsp:sp modelId="{609AF9BD-37D2-4482-B9D0-56A942334125}">
      <dsp:nvSpPr>
        <dsp:cNvPr id="0" name=""/>
        <dsp:cNvSpPr/>
      </dsp:nvSpPr>
      <dsp:spPr>
        <a:xfrm>
          <a:off x="73483" y="1340044"/>
          <a:ext cx="6588837" cy="2533506"/>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7B2BBE-873A-4AA5-8D3F-0F2C4138CE61}">
      <dsp:nvSpPr>
        <dsp:cNvPr id="0" name=""/>
        <dsp:cNvSpPr/>
      </dsp:nvSpPr>
      <dsp:spPr>
        <a:xfrm>
          <a:off x="720084" y="2376262"/>
          <a:ext cx="5103421" cy="66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000" b="1" kern="1200" dirty="0" smtClean="0"/>
            <a:t>El puntaje</a:t>
          </a:r>
          <a:r>
            <a:rPr lang="es-ES" sz="1000" kern="1200" dirty="0" smtClean="0"/>
            <a:t> se asigna en una escala de 1 a 100 en cada uno de los criterios que constituyen el modelo de referencias evaluativas de cada proyecto, distintos según categoría (Tradicionales, Transición). </a:t>
          </a:r>
        </a:p>
        <a:p>
          <a:pPr lvl="0" algn="ctr" defTabSz="1289050">
            <a:lnSpc>
              <a:spcPct val="90000"/>
            </a:lnSpc>
            <a:spcBef>
              <a:spcPct val="0"/>
            </a:spcBef>
            <a:spcAft>
              <a:spcPct val="35000"/>
            </a:spcAft>
          </a:pPr>
          <a:endParaRPr lang="es-CL" sz="1000" kern="1200" dirty="0"/>
        </a:p>
      </dsp:txBody>
      <dsp:txXfrm>
        <a:off x="720084" y="2376262"/>
        <a:ext cx="5103421" cy="664295"/>
      </dsp:txXfrm>
    </dsp:sp>
    <dsp:sp modelId="{5DD5781B-D348-47C5-8CB0-20F2466889B8}">
      <dsp:nvSpPr>
        <dsp:cNvPr id="0" name=""/>
        <dsp:cNvSpPr/>
      </dsp:nvSpPr>
      <dsp:spPr>
        <a:xfrm>
          <a:off x="796523" y="2949627"/>
          <a:ext cx="6474808" cy="2055489"/>
        </a:xfrm>
        <a:prstGeom prst="blockArc">
          <a:avLst>
            <a:gd name="adj1" fmla="val 13500000"/>
            <a:gd name="adj2" fmla="val 10800000"/>
            <a:gd name="adj3" fmla="val 1274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1DE387-A4ED-4218-A72F-AC930026263D}">
      <dsp:nvSpPr>
        <dsp:cNvPr id="0" name=""/>
        <dsp:cNvSpPr/>
      </dsp:nvSpPr>
      <dsp:spPr>
        <a:xfrm>
          <a:off x="1382191" y="3888431"/>
          <a:ext cx="5316034" cy="66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000" kern="1200" dirty="0" smtClean="0"/>
            <a:t>La </a:t>
          </a:r>
          <a:r>
            <a:rPr lang="es-ES" sz="1000" b="1" kern="1200" dirty="0" smtClean="0"/>
            <a:t>fundamentación </a:t>
          </a:r>
          <a:r>
            <a:rPr lang="es-ES" sz="1000" kern="1200" dirty="0" smtClean="0"/>
            <a:t>corresponde a la argumentación técnica que emite el/la evaluador/a respecto de los méritos del proyecto en referencia a las Bases, el conocimiento técnico, educativo y pedagógico acumulado de la propia especialidad (lenguaje artístico), que respalda (es consistente) el puntaje asignado</a:t>
          </a:r>
          <a:endParaRPr lang="es-CL" sz="1000" kern="1200" dirty="0" smtClean="0"/>
        </a:p>
        <a:p>
          <a:pPr lvl="0" algn="ctr" defTabSz="222250">
            <a:lnSpc>
              <a:spcPct val="90000"/>
            </a:lnSpc>
            <a:spcBef>
              <a:spcPct val="0"/>
            </a:spcBef>
            <a:spcAft>
              <a:spcPct val="35000"/>
            </a:spcAft>
          </a:pPr>
          <a:endParaRPr lang="es-CL" sz="1000" kern="1200" dirty="0"/>
        </a:p>
      </dsp:txBody>
      <dsp:txXfrm>
        <a:off x="1382191" y="3888431"/>
        <a:ext cx="5316034" cy="6642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29073-1B97-4D9B-A3CD-3FDB8646DAD1}">
      <dsp:nvSpPr>
        <dsp:cNvPr id="0" name=""/>
        <dsp:cNvSpPr/>
      </dsp:nvSpPr>
      <dsp:spPr>
        <a:xfrm>
          <a:off x="1735350" y="252021"/>
          <a:ext cx="5321438" cy="3810663"/>
        </a:xfrm>
        <a:prstGeom prst="pie">
          <a:avLst>
            <a:gd name="adj1" fmla="val 16200000"/>
            <a:gd name="adj2" fmla="val 18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050" kern="1200" dirty="0" smtClean="0"/>
            <a:t>Las debilidades deben señalarse, pero acompañadas siempre de la orientación, la sugerencia.  </a:t>
          </a:r>
          <a:endParaRPr lang="es-CL" sz="1050" kern="1200" dirty="0" smtClean="0"/>
        </a:p>
        <a:p>
          <a:pPr lvl="0" algn="ctr" defTabSz="266700">
            <a:lnSpc>
              <a:spcPct val="90000"/>
            </a:lnSpc>
            <a:spcBef>
              <a:spcPct val="0"/>
            </a:spcBef>
            <a:spcAft>
              <a:spcPct val="35000"/>
            </a:spcAft>
          </a:pPr>
          <a:endParaRPr lang="es-CL" sz="600" kern="1200" dirty="0"/>
        </a:p>
      </dsp:txBody>
      <dsp:txXfrm>
        <a:off x="4539875" y="1059519"/>
        <a:ext cx="1900513" cy="1134126"/>
      </dsp:txXfrm>
    </dsp:sp>
    <dsp:sp modelId="{732B8E39-40EF-4A66-B5AD-24D0E4E85745}">
      <dsp:nvSpPr>
        <dsp:cNvPr id="0" name=""/>
        <dsp:cNvSpPr/>
      </dsp:nvSpPr>
      <dsp:spPr>
        <a:xfrm>
          <a:off x="1732548" y="756074"/>
          <a:ext cx="4607015" cy="3810663"/>
        </a:xfrm>
        <a:prstGeom prst="pie">
          <a:avLst>
            <a:gd name="adj1" fmla="val 1800000"/>
            <a:gd name="adj2" fmla="val 90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s-ES" sz="9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endParaRPr lang="es-ES" sz="9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s-ES" sz="900" kern="1200" dirty="0" smtClean="0"/>
            <a:t>Fundamentación sea acogida por la escuela como una opinión evaluativa de alto valor, tanto por su juicio como por sus orientaciones (entendemos la evaluación como instancia de crecimiento profesional continuo y no como instancia de “calificación”). </a:t>
          </a:r>
          <a:endParaRPr lang="es-CL" sz="900" kern="1200" dirty="0" smtClean="0"/>
        </a:p>
        <a:p>
          <a:pPr lvl="0" algn="ctr" defTabSz="266700">
            <a:lnSpc>
              <a:spcPct val="90000"/>
            </a:lnSpc>
            <a:spcBef>
              <a:spcPct val="0"/>
            </a:spcBef>
            <a:spcAft>
              <a:spcPct val="35000"/>
            </a:spcAft>
          </a:pPr>
          <a:endParaRPr lang="es-CL" sz="1000" kern="1200" dirty="0"/>
        </a:p>
      </dsp:txBody>
      <dsp:txXfrm>
        <a:off x="2829457" y="3228469"/>
        <a:ext cx="2468044" cy="998030"/>
      </dsp:txXfrm>
    </dsp:sp>
    <dsp:sp modelId="{037C73A4-B5CF-4D58-BCD3-2E1D4C4D644F}">
      <dsp:nvSpPr>
        <dsp:cNvPr id="0" name=""/>
        <dsp:cNvSpPr/>
      </dsp:nvSpPr>
      <dsp:spPr>
        <a:xfrm>
          <a:off x="714319" y="216011"/>
          <a:ext cx="6342468" cy="3954630"/>
        </a:xfrm>
        <a:prstGeom prst="pie">
          <a:avLst>
            <a:gd name="adj1" fmla="val 9000000"/>
            <a:gd name="adj2" fmla="val 162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kern="1200" dirty="0" smtClean="0"/>
            <a:t>lenguaje </a:t>
          </a:r>
          <a:r>
            <a:rPr lang="es-ES" sz="900" b="1" kern="1200" dirty="0" smtClean="0"/>
            <a:t>técnico</a:t>
          </a:r>
          <a:r>
            <a:rPr lang="es-ES" sz="900" kern="1200" dirty="0" smtClean="0"/>
            <a:t> (de la especialidad) claro, preciso, breve y conciso; opinión técnica evaluativa, orientándola, reforzando sus fortalezas, ampliando su mirada con sugerencias, llamando la atención pedagógica sobre las debilidades cuando sea necesario,  a través de análisis que esclarezcan la  opinión evaluativa (juicio) que se emite</a:t>
          </a:r>
          <a:r>
            <a:rPr lang="es-ES" sz="800" kern="1200" dirty="0" smtClean="0"/>
            <a:t>. </a:t>
          </a:r>
          <a:endParaRPr lang="es-CL" sz="800" kern="1200" dirty="0"/>
        </a:p>
      </dsp:txBody>
      <dsp:txXfrm>
        <a:off x="1448988" y="1054016"/>
        <a:ext cx="2265167" cy="1176973"/>
      </dsp:txXfrm>
    </dsp:sp>
    <dsp:sp modelId="{AD54C702-7F2F-468E-BBCC-9F701DA057CA}">
      <dsp:nvSpPr>
        <dsp:cNvPr id="0" name=""/>
        <dsp:cNvSpPr/>
      </dsp:nvSpPr>
      <dsp:spPr>
        <a:xfrm>
          <a:off x="1621127" y="21"/>
          <a:ext cx="5785731" cy="4282459"/>
        </a:xfrm>
        <a:prstGeom prst="circularArrow">
          <a:avLst>
            <a:gd name="adj1" fmla="val 5085"/>
            <a:gd name="adj2" fmla="val 327528"/>
            <a:gd name="adj3" fmla="val 1472472"/>
            <a:gd name="adj4" fmla="val 16199432"/>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82E0D9-8E7B-4741-955B-743D7E6C9CA5}">
      <dsp:nvSpPr>
        <dsp:cNvPr id="0" name=""/>
        <dsp:cNvSpPr/>
      </dsp:nvSpPr>
      <dsp:spPr>
        <a:xfrm>
          <a:off x="1399530" y="480665"/>
          <a:ext cx="5303697" cy="4282459"/>
        </a:xfrm>
        <a:prstGeom prst="circularArrow">
          <a:avLst>
            <a:gd name="adj1" fmla="val 5085"/>
            <a:gd name="adj2" fmla="val 327528"/>
            <a:gd name="adj3" fmla="val 8671970"/>
            <a:gd name="adj4" fmla="val 1800502"/>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5F9A77-6304-4BC0-A7A8-5FD04B2184D4}">
      <dsp:nvSpPr>
        <dsp:cNvPr id="0" name=""/>
        <dsp:cNvSpPr/>
      </dsp:nvSpPr>
      <dsp:spPr>
        <a:xfrm>
          <a:off x="360033" y="-726"/>
          <a:ext cx="7010600" cy="4386694"/>
        </a:xfrm>
        <a:prstGeom prst="circularArrow">
          <a:avLst>
            <a:gd name="adj1" fmla="val 5085"/>
            <a:gd name="adj2" fmla="val 327528"/>
            <a:gd name="adj3" fmla="val 15873039"/>
            <a:gd name="adj4" fmla="val 9000000"/>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4DF98-05E1-4627-B17D-9F829F0BB55F}">
      <dsp:nvSpPr>
        <dsp:cNvPr id="0" name=""/>
        <dsp:cNvSpPr/>
      </dsp:nvSpPr>
      <dsp:spPr>
        <a:xfrm>
          <a:off x="1724454" y="-50369"/>
          <a:ext cx="4728303" cy="4728303"/>
        </a:xfrm>
        <a:prstGeom prst="circularArrow">
          <a:avLst>
            <a:gd name="adj1" fmla="val 5544"/>
            <a:gd name="adj2" fmla="val 330680"/>
            <a:gd name="adj3" fmla="val 14754824"/>
            <a:gd name="adj4" fmla="val 16814571"/>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B768F8-CCF1-4B31-80A1-5AFF0AA2B72D}">
      <dsp:nvSpPr>
        <dsp:cNvPr id="0" name=""/>
        <dsp:cNvSpPr/>
      </dsp:nvSpPr>
      <dsp:spPr>
        <a:xfrm>
          <a:off x="3478709" y="2498"/>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Antecedentes de la institución</a:t>
          </a:r>
          <a:endParaRPr lang="es-CL" sz="1100" kern="1200" dirty="0"/>
        </a:p>
      </dsp:txBody>
      <dsp:txXfrm>
        <a:off x="3508482" y="32271"/>
        <a:ext cx="1160248" cy="550351"/>
      </dsp:txXfrm>
    </dsp:sp>
    <dsp:sp modelId="{673F690E-9022-4396-AB3A-A7882490FD35}">
      <dsp:nvSpPr>
        <dsp:cNvPr id="0" name=""/>
        <dsp:cNvSpPr/>
      </dsp:nvSpPr>
      <dsp:spPr>
        <a:xfrm>
          <a:off x="4774783" y="474230"/>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Diagnóstico de la institución</a:t>
          </a:r>
          <a:endParaRPr lang="es-CL" sz="1100" kern="1200" dirty="0"/>
        </a:p>
      </dsp:txBody>
      <dsp:txXfrm>
        <a:off x="4804556" y="504003"/>
        <a:ext cx="1160248" cy="550351"/>
      </dsp:txXfrm>
    </dsp:sp>
    <dsp:sp modelId="{E5A5923E-11C8-4791-86D9-0652983D91ED}">
      <dsp:nvSpPr>
        <dsp:cNvPr id="0" name=""/>
        <dsp:cNvSpPr/>
      </dsp:nvSpPr>
      <dsp:spPr>
        <a:xfrm>
          <a:off x="5464410" y="1668699"/>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Objetivos y justificación del proyecto</a:t>
          </a:r>
          <a:endParaRPr lang="es-CL" sz="1100" kern="1200" dirty="0"/>
        </a:p>
      </dsp:txBody>
      <dsp:txXfrm>
        <a:off x="5494183" y="1698472"/>
        <a:ext cx="1160248" cy="550351"/>
      </dsp:txXfrm>
    </dsp:sp>
    <dsp:sp modelId="{48424248-6616-4A27-977A-BCD83BEA2ACE}">
      <dsp:nvSpPr>
        <dsp:cNvPr id="0" name=""/>
        <dsp:cNvSpPr/>
      </dsp:nvSpPr>
      <dsp:spPr>
        <a:xfrm>
          <a:off x="5224905" y="3026999"/>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Descripción del proyecto</a:t>
          </a:r>
          <a:endParaRPr lang="es-CL" sz="1100" kern="1200" dirty="0"/>
        </a:p>
      </dsp:txBody>
      <dsp:txXfrm>
        <a:off x="5254678" y="3056772"/>
        <a:ext cx="1160248" cy="550351"/>
      </dsp:txXfrm>
    </dsp:sp>
    <dsp:sp modelId="{915B7331-1180-4AB9-910B-71CA55930B4B}">
      <dsp:nvSpPr>
        <dsp:cNvPr id="0" name=""/>
        <dsp:cNvSpPr/>
      </dsp:nvSpPr>
      <dsp:spPr>
        <a:xfrm>
          <a:off x="4168336" y="3913566"/>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Equipo de trabajo</a:t>
          </a:r>
          <a:endParaRPr lang="es-CL" sz="1100" kern="1200" dirty="0"/>
        </a:p>
      </dsp:txBody>
      <dsp:txXfrm>
        <a:off x="4198109" y="3943339"/>
        <a:ext cx="1160248" cy="550351"/>
      </dsp:txXfrm>
    </dsp:sp>
    <dsp:sp modelId="{23057CDB-2C39-450A-9052-991EFC0E429E}">
      <dsp:nvSpPr>
        <dsp:cNvPr id="0" name=""/>
        <dsp:cNvSpPr/>
      </dsp:nvSpPr>
      <dsp:spPr>
        <a:xfrm>
          <a:off x="2789082" y="3913566"/>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Resultados esperados</a:t>
          </a:r>
          <a:endParaRPr lang="es-CL" sz="1100" kern="1200" dirty="0"/>
        </a:p>
      </dsp:txBody>
      <dsp:txXfrm>
        <a:off x="2818855" y="3943339"/>
        <a:ext cx="1160248" cy="550351"/>
      </dsp:txXfrm>
    </dsp:sp>
    <dsp:sp modelId="{90BF08AA-05A4-454F-8805-D468B21B16F5}">
      <dsp:nvSpPr>
        <dsp:cNvPr id="0" name=""/>
        <dsp:cNvSpPr/>
      </dsp:nvSpPr>
      <dsp:spPr>
        <a:xfrm>
          <a:off x="1732512" y="3026999"/>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Plan de gastos</a:t>
          </a:r>
          <a:endParaRPr lang="es-CL" sz="1100" kern="1200" dirty="0"/>
        </a:p>
      </dsp:txBody>
      <dsp:txXfrm>
        <a:off x="1762285" y="3056772"/>
        <a:ext cx="1160248" cy="550351"/>
      </dsp:txXfrm>
    </dsp:sp>
    <dsp:sp modelId="{DD36EC18-F263-4C7D-86EA-912C492752FC}">
      <dsp:nvSpPr>
        <dsp:cNvPr id="0" name=""/>
        <dsp:cNvSpPr/>
      </dsp:nvSpPr>
      <dsp:spPr>
        <a:xfrm>
          <a:off x="1493007" y="1668699"/>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Plan de evaluación</a:t>
          </a:r>
          <a:endParaRPr lang="es-CL" sz="1100" kern="1200" dirty="0"/>
        </a:p>
      </dsp:txBody>
      <dsp:txXfrm>
        <a:off x="1522780" y="1698472"/>
        <a:ext cx="1160248" cy="550351"/>
      </dsp:txXfrm>
    </dsp:sp>
    <dsp:sp modelId="{3B750120-3112-40E6-8C85-16B21BC4DBF2}">
      <dsp:nvSpPr>
        <dsp:cNvPr id="0" name=""/>
        <dsp:cNvSpPr/>
      </dsp:nvSpPr>
      <dsp:spPr>
        <a:xfrm>
          <a:off x="2182634" y="474230"/>
          <a:ext cx="1219794" cy="6098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CL" sz="1100" kern="1200" smtClean="0"/>
            <a:t>Plan de evaluación</a:t>
          </a:r>
          <a:endParaRPr lang="es-CL" sz="1100" kern="1200" dirty="0"/>
        </a:p>
      </dsp:txBody>
      <dsp:txXfrm>
        <a:off x="2212407" y="504003"/>
        <a:ext cx="1160248" cy="550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6874C-1FED-493D-9F75-70E19B48F644}">
      <dsp:nvSpPr>
        <dsp:cNvPr id="0" name=""/>
        <dsp:cNvSpPr/>
      </dsp:nvSpPr>
      <dsp:spPr>
        <a:xfrm>
          <a:off x="472745" y="3067"/>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Consistencia en la presentación de los proyectos: objetivos y fundamentación muy coherentes. </a:t>
          </a:r>
          <a:endParaRPr lang="es-CL" sz="1200" kern="1200" dirty="0" smtClean="0"/>
        </a:p>
      </dsp:txBody>
      <dsp:txXfrm>
        <a:off x="472745" y="3067"/>
        <a:ext cx="2259913" cy="1355948"/>
      </dsp:txXfrm>
    </dsp:sp>
    <dsp:sp modelId="{41F46DA0-E725-49AF-8448-C0E0524EDC7E}">
      <dsp:nvSpPr>
        <dsp:cNvPr id="0" name=""/>
        <dsp:cNvSpPr/>
      </dsp:nvSpPr>
      <dsp:spPr>
        <a:xfrm>
          <a:off x="2958649" y="3067"/>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No se podrán costear con los proyectos: infraestructura ni a docentes o especialistas que sean miembros de las instituciones postulantes. </a:t>
          </a:r>
          <a:endParaRPr lang="es-CL" sz="1200" kern="1200" dirty="0" smtClean="0"/>
        </a:p>
      </dsp:txBody>
      <dsp:txXfrm>
        <a:off x="2958649" y="3067"/>
        <a:ext cx="2259913" cy="1355948"/>
      </dsp:txXfrm>
    </dsp:sp>
    <dsp:sp modelId="{CCDF0072-F1FD-42DA-A22B-1B88681CA83E}">
      <dsp:nvSpPr>
        <dsp:cNvPr id="0" name=""/>
        <dsp:cNvSpPr/>
      </dsp:nvSpPr>
      <dsp:spPr>
        <a:xfrm>
          <a:off x="5444554" y="3067"/>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Transparencia en las actividades distribuidas en tiempos reales. </a:t>
          </a:r>
          <a:endParaRPr lang="es-CL" sz="1200" kern="1200" dirty="0" smtClean="0"/>
        </a:p>
      </dsp:txBody>
      <dsp:txXfrm>
        <a:off x="5444554" y="3067"/>
        <a:ext cx="2259913" cy="1355948"/>
      </dsp:txXfrm>
    </dsp:sp>
    <dsp:sp modelId="{625B36E2-ECCB-4282-9456-6707AE83B68A}">
      <dsp:nvSpPr>
        <dsp:cNvPr id="0" name=""/>
        <dsp:cNvSpPr/>
      </dsp:nvSpPr>
      <dsp:spPr>
        <a:xfrm>
          <a:off x="472745" y="1585006"/>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Considerar en las actividades de difusión y extensión, la mediación y planes pedagógicos: que permita mejor difusión, comprensión e internalización de la obra por parte del público. </a:t>
          </a:r>
          <a:endParaRPr lang="es-CL" sz="1200" kern="1200" dirty="0" smtClean="0"/>
        </a:p>
      </dsp:txBody>
      <dsp:txXfrm>
        <a:off x="472745" y="1585006"/>
        <a:ext cx="2259913" cy="1355948"/>
      </dsp:txXfrm>
    </dsp:sp>
    <dsp:sp modelId="{9D8C0D80-02DD-41DA-BF52-1980E10106FA}">
      <dsp:nvSpPr>
        <dsp:cNvPr id="0" name=""/>
        <dsp:cNvSpPr/>
      </dsp:nvSpPr>
      <dsp:spPr>
        <a:xfrm>
          <a:off x="2958649" y="1585006"/>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Importancia de establecer redes (instituciones externas, privadas o públicas) y valorizar esos aportes. (Teatro de la comuna, etc.)</a:t>
          </a:r>
          <a:endParaRPr lang="es-CL" sz="1200" kern="1200" dirty="0" smtClean="0"/>
        </a:p>
      </dsp:txBody>
      <dsp:txXfrm>
        <a:off x="2958649" y="1585006"/>
        <a:ext cx="2259913" cy="1355948"/>
      </dsp:txXfrm>
    </dsp:sp>
    <dsp:sp modelId="{9AAA2368-C5E0-41E7-BF75-A49E2D80E60F}">
      <dsp:nvSpPr>
        <dsp:cNvPr id="0" name=""/>
        <dsp:cNvSpPr/>
      </dsp:nvSpPr>
      <dsp:spPr>
        <a:xfrm>
          <a:off x="5444554" y="1585006"/>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Costear los aportes de la escuela, si algún docente hace el curso o taller siendo del cuerpo docente de la escuela, valorizar los aportes de la escuela. </a:t>
          </a:r>
          <a:endParaRPr lang="es-CL" sz="1200" kern="1200" dirty="0" smtClean="0"/>
        </a:p>
      </dsp:txBody>
      <dsp:txXfrm>
        <a:off x="5444554" y="1585006"/>
        <a:ext cx="2259913" cy="1355948"/>
      </dsp:txXfrm>
    </dsp:sp>
    <dsp:sp modelId="{8FC59EB8-72E0-4086-8C7C-CC173E5EC914}">
      <dsp:nvSpPr>
        <dsp:cNvPr id="0" name=""/>
        <dsp:cNvSpPr/>
      </dsp:nvSpPr>
      <dsp:spPr>
        <a:xfrm>
          <a:off x="2958649" y="3166946"/>
          <a:ext cx="2259913" cy="13559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L" sz="1200" kern="1200" smtClean="0"/>
            <a:t>Carta de apoyo de las instituciones representantes e involucradas. </a:t>
          </a:r>
          <a:endParaRPr lang="es-CL" sz="1200" kern="1200" dirty="0"/>
        </a:p>
      </dsp:txBody>
      <dsp:txXfrm>
        <a:off x="2958649" y="3166946"/>
        <a:ext cx="2259913" cy="135594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4AD7553-99C9-4A7C-8576-E01F2DE8F7C2}" type="datetimeFigureOut">
              <a:rPr lang="es-CL" smtClean="0"/>
              <a:t>11-01-2012</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B458752-75FB-4E17-809B-7A55F3BF48F2}" type="slidenum">
              <a:rPr lang="es-CL" smtClean="0"/>
              <a:t>‹Nº›</a:t>
            </a:fld>
            <a:endParaRPr lang="es-CL"/>
          </a:p>
        </p:txBody>
      </p:sp>
    </p:spTree>
    <p:extLst>
      <p:ext uri="{BB962C8B-B14F-4D97-AF65-F5344CB8AC3E}">
        <p14:creationId xmlns:p14="http://schemas.microsoft.com/office/powerpoint/2010/main" val="617952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a:latin typeface="Calibri" charset="0"/>
                <a:cs typeface="ヒラギノ角ゴ Pro W3" charset="-128"/>
              </a:defRPr>
            </a:lvl1pPr>
          </a:lstStyle>
          <a:p>
            <a:pPr>
              <a:defRPr/>
            </a:pPr>
            <a:endParaRPr lang="es-ES_tradnl"/>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defRPr>
            </a:lvl1pPr>
          </a:lstStyle>
          <a:p>
            <a:pPr>
              <a:defRPr/>
            </a:pPr>
            <a:fld id="{F70DA9E9-BFE6-47B0-989A-EDB9EDD8BF9D}" type="datetime1">
              <a:rPr lang="en-US"/>
              <a:pPr>
                <a:defRPr/>
              </a:pPr>
              <a:t>1/11/2012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s-ES_tradnl"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defRPr>
            </a:lvl1pPr>
          </a:lstStyle>
          <a:p>
            <a:pPr>
              <a:defRPr/>
            </a:pPr>
            <a:fld id="{1E35ED86-A61E-4A30-BFD8-920BD018E805}" type="slidenum">
              <a:rPr lang="en-US"/>
              <a:pPr>
                <a:defRPr/>
              </a:pPr>
              <a:t>‹Nº›</a:t>
            </a:fld>
            <a:endParaRPr lang="en-US"/>
          </a:p>
        </p:txBody>
      </p:sp>
    </p:spTree>
    <p:extLst>
      <p:ext uri="{BB962C8B-B14F-4D97-AF65-F5344CB8AC3E}">
        <p14:creationId xmlns:p14="http://schemas.microsoft.com/office/powerpoint/2010/main" val="255281790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128"/>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smtClean="0"/>
              <a:t> </a:t>
            </a:r>
          </a:p>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charset="-128"/>
              </a:defRPr>
            </a:lvl1pPr>
            <a:lvl2pPr marL="742950" indent="-285750" eaLnBrk="0" hangingPunct="0">
              <a:defRPr>
                <a:solidFill>
                  <a:schemeClr val="tx1"/>
                </a:solidFill>
                <a:latin typeface="Arial" pitchFamily="34" charset="0"/>
                <a:ea typeface="ヒラギノ角ゴ Pro W3" charset="-128"/>
              </a:defRPr>
            </a:lvl2pPr>
            <a:lvl3pPr marL="1143000" indent="-228600" eaLnBrk="0" hangingPunct="0">
              <a:defRPr>
                <a:solidFill>
                  <a:schemeClr val="tx1"/>
                </a:solidFill>
                <a:latin typeface="Arial" pitchFamily="34" charset="0"/>
                <a:ea typeface="ヒラギノ角ゴ Pro W3" charset="-128"/>
              </a:defRPr>
            </a:lvl3pPr>
            <a:lvl4pPr marL="1600200" indent="-228600" eaLnBrk="0" hangingPunct="0">
              <a:defRPr>
                <a:solidFill>
                  <a:schemeClr val="tx1"/>
                </a:solidFill>
                <a:latin typeface="Arial" pitchFamily="34" charset="0"/>
                <a:ea typeface="ヒラギノ角ゴ Pro W3" charset="-128"/>
              </a:defRPr>
            </a:lvl4pPr>
            <a:lvl5pPr marL="2057400" indent="-228600" eaLnBrk="0" hangingPunct="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pPr eaLnBrk="1" hangingPunct="1"/>
            <a:fld id="{A5F85066-5944-4E3C-A5D1-C0A7BF9C65DA}" type="slidenum">
              <a:rPr lang="en-US" smtClean="0">
                <a:latin typeface="Calibri" pitchFamily="34" charset="0"/>
              </a:rPr>
              <a:pPr eaLnBrk="1" hangingPunct="1"/>
              <a:t>1</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6144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charset="-128"/>
              </a:defRPr>
            </a:lvl1pPr>
            <a:lvl2pPr marL="742950" indent="-285750" eaLnBrk="0" hangingPunct="0">
              <a:defRPr>
                <a:solidFill>
                  <a:schemeClr val="tx1"/>
                </a:solidFill>
                <a:latin typeface="Arial" pitchFamily="34" charset="0"/>
                <a:ea typeface="ヒラギノ角ゴ Pro W3" charset="-128"/>
              </a:defRPr>
            </a:lvl2pPr>
            <a:lvl3pPr marL="1143000" indent="-228600" eaLnBrk="0" hangingPunct="0">
              <a:defRPr>
                <a:solidFill>
                  <a:schemeClr val="tx1"/>
                </a:solidFill>
                <a:latin typeface="Arial" pitchFamily="34" charset="0"/>
                <a:ea typeface="ヒラギノ角ゴ Pro W3" charset="-128"/>
              </a:defRPr>
            </a:lvl3pPr>
            <a:lvl4pPr marL="1600200" indent="-228600" eaLnBrk="0" hangingPunct="0">
              <a:defRPr>
                <a:solidFill>
                  <a:schemeClr val="tx1"/>
                </a:solidFill>
                <a:latin typeface="Arial" pitchFamily="34" charset="0"/>
                <a:ea typeface="ヒラギノ角ゴ Pro W3" charset="-128"/>
              </a:defRPr>
            </a:lvl4pPr>
            <a:lvl5pPr marL="2057400" indent="-228600" eaLnBrk="0" hangingPunct="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pPr eaLnBrk="1" hangingPunct="1"/>
            <a:fld id="{14561FD9-2B44-494B-B781-2361AD00D240}" type="slidenum">
              <a:rPr lang="en-US" smtClean="0">
                <a:solidFill>
                  <a:srgbClr val="000000"/>
                </a:solidFill>
                <a:latin typeface="Calibri" pitchFamily="34" charset="0"/>
              </a:rPr>
              <a:pPr eaLnBrk="1" hangingPunct="1"/>
              <a:t>22</a:t>
            </a:fld>
            <a:endParaRPr lang="en-US" smtClean="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6BFFF052-FBA1-41BD-83DE-C9EF07E5857C}"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6ED8F89C-F2B8-454A-85E9-50C5CB6941BD}" type="slidenum">
              <a:rPr lang="en-US"/>
              <a:pPr>
                <a:defRPr/>
              </a:pPr>
              <a:t>‹Nº›</a:t>
            </a:fld>
            <a:endParaRPr lang="en-US"/>
          </a:p>
        </p:txBody>
      </p:sp>
    </p:spTree>
    <p:extLst>
      <p:ext uri="{BB962C8B-B14F-4D97-AF65-F5344CB8AC3E}">
        <p14:creationId xmlns:p14="http://schemas.microsoft.com/office/powerpoint/2010/main" val="196642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_tradnl"/>
          </a:p>
        </p:txBody>
      </p:sp>
      <p:sp>
        <p:nvSpPr>
          <p:cNvPr id="4" name="Slide Number Placeholder 4"/>
          <p:cNvSpPr>
            <a:spLocks noGrp="1"/>
          </p:cNvSpPr>
          <p:nvPr>
            <p:ph type="sldNum" sz="quarter" idx="11"/>
          </p:nvPr>
        </p:nvSpPr>
        <p:spPr/>
        <p:txBody>
          <a:bodyPr/>
          <a:lstStyle>
            <a:lvl1pPr>
              <a:defRPr/>
            </a:lvl1pPr>
          </a:lstStyle>
          <a:p>
            <a:pPr>
              <a:defRPr/>
            </a:pPr>
            <a:fld id="{E0C4559F-9592-4A2F-A858-60DFC451306C}" type="slidenum">
              <a:rPr lang="en-US"/>
              <a:pPr>
                <a:defRPr/>
              </a:pPr>
              <a:t>‹Nº›</a:t>
            </a:fld>
            <a:endParaRPr lang="en-US"/>
          </a:p>
        </p:txBody>
      </p:sp>
    </p:spTree>
    <p:extLst>
      <p:ext uri="{BB962C8B-B14F-4D97-AF65-F5344CB8AC3E}">
        <p14:creationId xmlns:p14="http://schemas.microsoft.com/office/powerpoint/2010/main" val="4220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_tradnl"/>
          </a:p>
        </p:txBody>
      </p:sp>
      <p:sp>
        <p:nvSpPr>
          <p:cNvPr id="3" name="Slide Number Placeholder 3"/>
          <p:cNvSpPr>
            <a:spLocks noGrp="1"/>
          </p:cNvSpPr>
          <p:nvPr>
            <p:ph type="sldNum" sz="quarter" idx="11"/>
          </p:nvPr>
        </p:nvSpPr>
        <p:spPr/>
        <p:txBody>
          <a:bodyPr/>
          <a:lstStyle>
            <a:lvl1pPr>
              <a:defRPr/>
            </a:lvl1pPr>
          </a:lstStyle>
          <a:p>
            <a:pPr>
              <a:defRPr/>
            </a:pPr>
            <a:fld id="{5F553B23-3674-491F-99AD-6CBB88FA1AFF}" type="slidenum">
              <a:rPr lang="en-US"/>
              <a:pPr>
                <a:defRPr/>
              </a:pPr>
              <a:t>‹Nº›</a:t>
            </a:fld>
            <a:endParaRPr lang="en-US"/>
          </a:p>
        </p:txBody>
      </p:sp>
    </p:spTree>
    <p:extLst>
      <p:ext uri="{BB962C8B-B14F-4D97-AF65-F5344CB8AC3E}">
        <p14:creationId xmlns:p14="http://schemas.microsoft.com/office/powerpoint/2010/main" val="3438165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_tradnl"/>
          </a:p>
        </p:txBody>
      </p:sp>
      <p:sp>
        <p:nvSpPr>
          <p:cNvPr id="6" name="Slide Number Placeholder 6"/>
          <p:cNvSpPr>
            <a:spLocks noGrp="1"/>
          </p:cNvSpPr>
          <p:nvPr>
            <p:ph type="sldNum" sz="quarter" idx="11"/>
          </p:nvPr>
        </p:nvSpPr>
        <p:spPr/>
        <p:txBody>
          <a:bodyPr/>
          <a:lstStyle>
            <a:lvl1pPr>
              <a:defRPr/>
            </a:lvl1pPr>
          </a:lstStyle>
          <a:p>
            <a:pPr>
              <a:defRPr/>
            </a:pPr>
            <a:fld id="{26749B01-0971-4AF9-A3E0-736BF5E71F32}" type="slidenum">
              <a:rPr lang="en-US"/>
              <a:pPr>
                <a:defRPr/>
              </a:pPr>
              <a:t>‹Nº›</a:t>
            </a:fld>
            <a:endParaRPr lang="en-US"/>
          </a:p>
        </p:txBody>
      </p:sp>
    </p:spTree>
    <p:extLst>
      <p:ext uri="{BB962C8B-B14F-4D97-AF65-F5344CB8AC3E}">
        <p14:creationId xmlns:p14="http://schemas.microsoft.com/office/powerpoint/2010/main" val="747344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_tradnl"/>
          </a:p>
        </p:txBody>
      </p:sp>
      <p:sp>
        <p:nvSpPr>
          <p:cNvPr id="6" name="Slide Number Placeholder 6"/>
          <p:cNvSpPr>
            <a:spLocks noGrp="1"/>
          </p:cNvSpPr>
          <p:nvPr>
            <p:ph type="sldNum" sz="quarter" idx="11"/>
          </p:nvPr>
        </p:nvSpPr>
        <p:spPr/>
        <p:txBody>
          <a:bodyPr/>
          <a:lstStyle>
            <a:lvl1pPr>
              <a:defRPr/>
            </a:lvl1pPr>
          </a:lstStyle>
          <a:p>
            <a:pPr>
              <a:defRPr/>
            </a:pPr>
            <a:fld id="{66A2FC69-D7C4-4563-843D-A2CC75DBE07A}" type="slidenum">
              <a:rPr lang="en-US"/>
              <a:pPr>
                <a:defRPr/>
              </a:pPr>
              <a:t>‹Nº›</a:t>
            </a:fld>
            <a:endParaRPr lang="en-US"/>
          </a:p>
        </p:txBody>
      </p:sp>
    </p:spTree>
    <p:extLst>
      <p:ext uri="{BB962C8B-B14F-4D97-AF65-F5344CB8AC3E}">
        <p14:creationId xmlns:p14="http://schemas.microsoft.com/office/powerpoint/2010/main" val="2911577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_tradnl"/>
          </a:p>
        </p:txBody>
      </p:sp>
      <p:sp>
        <p:nvSpPr>
          <p:cNvPr id="5" name="Slide Number Placeholder 5"/>
          <p:cNvSpPr>
            <a:spLocks noGrp="1"/>
          </p:cNvSpPr>
          <p:nvPr>
            <p:ph type="sldNum" sz="quarter" idx="11"/>
          </p:nvPr>
        </p:nvSpPr>
        <p:spPr/>
        <p:txBody>
          <a:bodyPr/>
          <a:lstStyle>
            <a:lvl1pPr>
              <a:defRPr/>
            </a:lvl1pPr>
          </a:lstStyle>
          <a:p>
            <a:pPr>
              <a:defRPr/>
            </a:pPr>
            <a:fld id="{FA79B08D-97C1-4279-AF2A-767028F4E5B6}" type="slidenum">
              <a:rPr lang="en-US"/>
              <a:pPr>
                <a:defRPr/>
              </a:pPr>
              <a:t>‹Nº›</a:t>
            </a:fld>
            <a:endParaRPr lang="en-US"/>
          </a:p>
        </p:txBody>
      </p:sp>
    </p:spTree>
    <p:extLst>
      <p:ext uri="{BB962C8B-B14F-4D97-AF65-F5344CB8AC3E}">
        <p14:creationId xmlns:p14="http://schemas.microsoft.com/office/powerpoint/2010/main" val="1045005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_tradnl"/>
          </a:p>
        </p:txBody>
      </p:sp>
      <p:sp>
        <p:nvSpPr>
          <p:cNvPr id="5" name="Slide Number Placeholder 5"/>
          <p:cNvSpPr>
            <a:spLocks noGrp="1"/>
          </p:cNvSpPr>
          <p:nvPr>
            <p:ph type="sldNum" sz="quarter" idx="11"/>
          </p:nvPr>
        </p:nvSpPr>
        <p:spPr/>
        <p:txBody>
          <a:bodyPr/>
          <a:lstStyle>
            <a:lvl1pPr>
              <a:defRPr/>
            </a:lvl1pPr>
          </a:lstStyle>
          <a:p>
            <a:pPr>
              <a:defRPr/>
            </a:pPr>
            <a:fld id="{6DBB4548-B388-4887-B588-E15FC8455228}" type="slidenum">
              <a:rPr lang="en-US"/>
              <a:pPr>
                <a:defRPr/>
              </a:pPr>
              <a:t>‹Nº›</a:t>
            </a:fld>
            <a:endParaRPr lang="en-US"/>
          </a:p>
        </p:txBody>
      </p:sp>
    </p:spTree>
    <p:extLst>
      <p:ext uri="{BB962C8B-B14F-4D97-AF65-F5344CB8AC3E}">
        <p14:creationId xmlns:p14="http://schemas.microsoft.com/office/powerpoint/2010/main" val="2372229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7F555A77-4D20-4986-B4A5-539339A7278E}"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C5717B71-69A3-44E2-B6D2-8E2D45DD4FCB}" type="slidenum">
              <a:rPr lang="en-US"/>
              <a:pPr>
                <a:defRPr/>
              </a:pPr>
              <a:t>‹Nº›</a:t>
            </a:fld>
            <a:endParaRPr lang="en-US"/>
          </a:p>
        </p:txBody>
      </p:sp>
    </p:spTree>
    <p:extLst>
      <p:ext uri="{BB962C8B-B14F-4D97-AF65-F5344CB8AC3E}">
        <p14:creationId xmlns:p14="http://schemas.microsoft.com/office/powerpoint/2010/main" val="2453553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67EA4D16-2321-4031-8A23-55B6219B0FE5}"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C5693C5-761C-450A-8F9A-DFD181E38C3C}" type="slidenum">
              <a:rPr lang="en-US"/>
              <a:pPr>
                <a:defRPr/>
              </a:pPr>
              <a:t>‹Nº›</a:t>
            </a:fld>
            <a:endParaRPr lang="en-US"/>
          </a:p>
        </p:txBody>
      </p:sp>
    </p:spTree>
    <p:extLst>
      <p:ext uri="{BB962C8B-B14F-4D97-AF65-F5344CB8AC3E}">
        <p14:creationId xmlns:p14="http://schemas.microsoft.com/office/powerpoint/2010/main" val="2483072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1E344689-F3DD-4BBD-A7EA-C868788C9277}"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364E7764-D127-4C13-AC27-78D2499E5FC0}" type="slidenum">
              <a:rPr lang="en-US"/>
              <a:pPr>
                <a:defRPr/>
              </a:pPr>
              <a:t>‹Nº›</a:t>
            </a:fld>
            <a:endParaRPr lang="en-US"/>
          </a:p>
        </p:txBody>
      </p:sp>
    </p:spTree>
    <p:extLst>
      <p:ext uri="{BB962C8B-B14F-4D97-AF65-F5344CB8AC3E}">
        <p14:creationId xmlns:p14="http://schemas.microsoft.com/office/powerpoint/2010/main" val="1802272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BC509A41-63DB-40C0-AD1E-6DA24920B168}" type="datetime1">
              <a:rPr lang="en-US"/>
              <a:pPr>
                <a:defRPr/>
              </a:pPr>
              <a:t>1/11/2012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3FEF5E12-6D51-4A66-9649-7A084BE2055B}" type="slidenum">
              <a:rPr lang="en-US"/>
              <a:pPr>
                <a:defRPr/>
              </a:pPr>
              <a:t>‹Nº›</a:t>
            </a:fld>
            <a:endParaRPr lang="en-US"/>
          </a:p>
        </p:txBody>
      </p:sp>
    </p:spTree>
    <p:extLst>
      <p:ext uri="{BB962C8B-B14F-4D97-AF65-F5344CB8AC3E}">
        <p14:creationId xmlns:p14="http://schemas.microsoft.com/office/powerpoint/2010/main" val="59723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B5AF28F-4590-4C85-8030-06D9BE67560C}"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86BF4DA0-35B8-4C39-A565-2BA7F4AA067B}" type="slidenum">
              <a:rPr lang="en-US"/>
              <a:pPr>
                <a:defRPr/>
              </a:pPr>
              <a:t>‹Nº›</a:t>
            </a:fld>
            <a:endParaRPr lang="en-US"/>
          </a:p>
        </p:txBody>
      </p:sp>
    </p:spTree>
    <p:extLst>
      <p:ext uri="{BB962C8B-B14F-4D97-AF65-F5344CB8AC3E}">
        <p14:creationId xmlns:p14="http://schemas.microsoft.com/office/powerpoint/2010/main" val="24797610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D2CF4D97-897C-49E2-A3B6-3F7EDCD9794C}" type="datetime1">
              <a:rPr lang="en-US"/>
              <a:pPr>
                <a:defRPr/>
              </a:pPr>
              <a:t>1/11/2012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C92D1073-5889-402E-87E3-C4BD2BEE57DD}" type="slidenum">
              <a:rPr lang="en-US"/>
              <a:pPr>
                <a:defRPr/>
              </a:pPr>
              <a:t>‹Nº›</a:t>
            </a:fld>
            <a:endParaRPr lang="en-US"/>
          </a:p>
        </p:txBody>
      </p:sp>
    </p:spTree>
    <p:extLst>
      <p:ext uri="{BB962C8B-B14F-4D97-AF65-F5344CB8AC3E}">
        <p14:creationId xmlns:p14="http://schemas.microsoft.com/office/powerpoint/2010/main" val="3995120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DB0C178-A143-4CA4-AAB5-43FC6FF4DFF9}" type="datetime1">
              <a:rPr lang="en-US"/>
              <a:pPr>
                <a:defRPr/>
              </a:pPr>
              <a:t>1/11/2012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984031F7-9210-461C-B57A-08BE9D2D4582}" type="slidenum">
              <a:rPr lang="en-US"/>
              <a:pPr>
                <a:defRPr/>
              </a:pPr>
              <a:t>‹Nº›</a:t>
            </a:fld>
            <a:endParaRPr lang="en-US"/>
          </a:p>
        </p:txBody>
      </p:sp>
    </p:spTree>
    <p:extLst>
      <p:ext uri="{BB962C8B-B14F-4D97-AF65-F5344CB8AC3E}">
        <p14:creationId xmlns:p14="http://schemas.microsoft.com/office/powerpoint/2010/main" val="131224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C24374F6-932D-44C0-8A7B-035D60CBA75E}" type="datetime1">
              <a:rPr lang="en-US"/>
              <a:pPr>
                <a:defRPr/>
              </a:pPr>
              <a:t>1/11/2012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088EC87D-293C-4AB4-ABB6-44BDF8C3B029}" type="slidenum">
              <a:rPr lang="en-US"/>
              <a:pPr>
                <a:defRPr/>
              </a:pPr>
              <a:t>‹Nº›</a:t>
            </a:fld>
            <a:endParaRPr lang="en-US"/>
          </a:p>
        </p:txBody>
      </p:sp>
    </p:spTree>
    <p:extLst>
      <p:ext uri="{BB962C8B-B14F-4D97-AF65-F5344CB8AC3E}">
        <p14:creationId xmlns:p14="http://schemas.microsoft.com/office/powerpoint/2010/main" val="41267246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BFAA73B2-288F-446C-A133-6CA47F5CBFF4}" type="datetime1">
              <a:rPr lang="en-US"/>
              <a:pPr>
                <a:defRPr/>
              </a:pPr>
              <a:t>1/11/2012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CEB896C6-A943-49AB-A60F-FEAE0CF19A02}" type="slidenum">
              <a:rPr lang="en-US"/>
              <a:pPr>
                <a:defRPr/>
              </a:pPr>
              <a:t>‹Nº›</a:t>
            </a:fld>
            <a:endParaRPr lang="en-US"/>
          </a:p>
        </p:txBody>
      </p:sp>
    </p:spTree>
    <p:extLst>
      <p:ext uri="{BB962C8B-B14F-4D97-AF65-F5344CB8AC3E}">
        <p14:creationId xmlns:p14="http://schemas.microsoft.com/office/powerpoint/2010/main" val="38401207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100C370F-54CF-4F7A-97CC-C8FC72E68D93}" type="datetime1">
              <a:rPr lang="en-US"/>
              <a:pPr>
                <a:defRPr/>
              </a:pPr>
              <a:t>1/11/2012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8D831C93-ED99-4081-B128-D02B09691B06}" type="slidenum">
              <a:rPr lang="en-US"/>
              <a:pPr>
                <a:defRPr/>
              </a:pPr>
              <a:t>‹Nº›</a:t>
            </a:fld>
            <a:endParaRPr lang="en-US"/>
          </a:p>
        </p:txBody>
      </p:sp>
    </p:spTree>
    <p:extLst>
      <p:ext uri="{BB962C8B-B14F-4D97-AF65-F5344CB8AC3E}">
        <p14:creationId xmlns:p14="http://schemas.microsoft.com/office/powerpoint/2010/main" val="12426604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E6065B2-483E-44DC-8132-A345ADD27C39}"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4192F204-DE96-4C29-AE32-8A0E00249CF2}" type="slidenum">
              <a:rPr lang="en-US"/>
              <a:pPr>
                <a:defRPr/>
              </a:pPr>
              <a:t>‹Nº›</a:t>
            </a:fld>
            <a:endParaRPr lang="en-US"/>
          </a:p>
        </p:txBody>
      </p:sp>
    </p:spTree>
    <p:extLst>
      <p:ext uri="{BB962C8B-B14F-4D97-AF65-F5344CB8AC3E}">
        <p14:creationId xmlns:p14="http://schemas.microsoft.com/office/powerpoint/2010/main" val="2088096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31E2788-D71E-4B27-888B-2E0FDFEA1136}"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039FA084-453D-4E49-B42C-7C4773AD033F}" type="slidenum">
              <a:rPr lang="en-US"/>
              <a:pPr>
                <a:defRPr/>
              </a:pPr>
              <a:t>‹Nº›</a:t>
            </a:fld>
            <a:endParaRPr lang="en-US"/>
          </a:p>
        </p:txBody>
      </p:sp>
    </p:spTree>
    <p:extLst>
      <p:ext uri="{BB962C8B-B14F-4D97-AF65-F5344CB8AC3E}">
        <p14:creationId xmlns:p14="http://schemas.microsoft.com/office/powerpoint/2010/main" val="29410414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FA56F2C9-25F4-47A7-85EF-6F5E8C26079E}"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A13B50CA-EE1C-4ECB-A7BE-27012F8A9941}" type="slidenum">
              <a:rPr lang="en-US"/>
              <a:pPr>
                <a:defRPr/>
              </a:pPr>
              <a:t>‹Nº›</a:t>
            </a:fld>
            <a:endParaRPr lang="en-US"/>
          </a:p>
        </p:txBody>
      </p:sp>
    </p:spTree>
    <p:extLst>
      <p:ext uri="{BB962C8B-B14F-4D97-AF65-F5344CB8AC3E}">
        <p14:creationId xmlns:p14="http://schemas.microsoft.com/office/powerpoint/2010/main" val="24222999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9424BCB4-930E-4671-95F6-1FDE61BCF1E0}"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F06E2A2F-BC0B-4B14-9C6A-3BDE897E3A71}" type="slidenum">
              <a:rPr lang="en-US"/>
              <a:pPr>
                <a:defRPr/>
              </a:pPr>
              <a:t>‹Nº›</a:t>
            </a:fld>
            <a:endParaRPr lang="en-US"/>
          </a:p>
        </p:txBody>
      </p:sp>
    </p:spTree>
    <p:extLst>
      <p:ext uri="{BB962C8B-B14F-4D97-AF65-F5344CB8AC3E}">
        <p14:creationId xmlns:p14="http://schemas.microsoft.com/office/powerpoint/2010/main" val="37077946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6B19CB58-144E-45AC-ABDB-4EF7EE5D53CA}"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397B5E86-0941-45FB-BCB4-FF4984FD8AEF}" type="slidenum">
              <a:rPr lang="en-US"/>
              <a:pPr>
                <a:defRPr/>
              </a:pPr>
              <a:t>‹Nº›</a:t>
            </a:fld>
            <a:endParaRPr lang="en-US"/>
          </a:p>
        </p:txBody>
      </p:sp>
    </p:spTree>
    <p:extLst>
      <p:ext uri="{BB962C8B-B14F-4D97-AF65-F5344CB8AC3E}">
        <p14:creationId xmlns:p14="http://schemas.microsoft.com/office/powerpoint/2010/main" val="278518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38FBCFA8-B9F3-4F5B-A751-966C4E72EE18}" type="datetime1">
              <a:rPr lang="en-US"/>
              <a:pPr>
                <a:defRPr/>
              </a:pPr>
              <a:t>1/11/2012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7A4242CE-022A-4B86-B176-4481D18BC261}" type="slidenum">
              <a:rPr lang="en-US"/>
              <a:pPr>
                <a:defRPr/>
              </a:pPr>
              <a:t>‹Nº›</a:t>
            </a:fld>
            <a:endParaRPr lang="en-US"/>
          </a:p>
        </p:txBody>
      </p:sp>
    </p:spTree>
    <p:extLst>
      <p:ext uri="{BB962C8B-B14F-4D97-AF65-F5344CB8AC3E}">
        <p14:creationId xmlns:p14="http://schemas.microsoft.com/office/powerpoint/2010/main" val="18598918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189A17CF-C1E5-4F7B-A6E8-B0CEDECF1E04}" type="datetime1">
              <a:rPr lang="en-US"/>
              <a:pPr>
                <a:defRPr/>
              </a:pPr>
              <a:t>1/11/2012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latin typeface="Calibri" charset="0"/>
              </a:defRPr>
            </a:lvl1pPr>
          </a:lstStyle>
          <a:p>
            <a:pPr>
              <a:defRPr/>
            </a:pPr>
            <a:fld id="{8DC48F8B-0874-4062-9324-206ADC812942}" type="slidenum">
              <a:rPr lang="en-US"/>
              <a:pPr>
                <a:defRPr/>
              </a:pPr>
              <a:t>‹Nº›</a:t>
            </a:fld>
            <a:endParaRPr lang="en-US"/>
          </a:p>
        </p:txBody>
      </p:sp>
    </p:spTree>
    <p:extLst>
      <p:ext uri="{BB962C8B-B14F-4D97-AF65-F5344CB8AC3E}">
        <p14:creationId xmlns:p14="http://schemas.microsoft.com/office/powerpoint/2010/main" val="283512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B8336A54-FA9A-446A-8DC5-1864BA4D676E}" type="datetime1">
              <a:rPr lang="en-US"/>
              <a:pPr>
                <a:defRPr/>
              </a:pPr>
              <a:t>1/11/2012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ヒラギノ角ゴ Pro W3" charset="-128"/>
              </a:defRPr>
            </a:lvl1pPr>
          </a:lstStyle>
          <a:p>
            <a:pPr>
              <a:defRPr/>
            </a:pPr>
            <a:endParaRPr lang="es-ES_trad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26D6F6F3-0A8E-4B74-9C2D-56CBAE29B0B1}" type="slidenum">
              <a:rPr lang="en-US"/>
              <a:pPr>
                <a:defRPr/>
              </a:pPr>
              <a:t>‹Nº›</a:t>
            </a:fld>
            <a:endParaRPr lang="en-US"/>
          </a:p>
        </p:txBody>
      </p:sp>
    </p:spTree>
    <p:extLst>
      <p:ext uri="{BB962C8B-B14F-4D97-AF65-F5344CB8AC3E}">
        <p14:creationId xmlns:p14="http://schemas.microsoft.com/office/powerpoint/2010/main" val="133733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BEDAADAF-0175-4AB7-8EC1-2F5B1FA3BEDB}" type="datetime1">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_tradnl"/>
          </a:p>
        </p:txBody>
      </p:sp>
      <p:sp>
        <p:nvSpPr>
          <p:cNvPr id="6" name="Slide Number Placeholder 5"/>
          <p:cNvSpPr>
            <a:spLocks noGrp="1"/>
          </p:cNvSpPr>
          <p:nvPr>
            <p:ph type="sldNum" sz="quarter" idx="12"/>
          </p:nvPr>
        </p:nvSpPr>
        <p:spPr/>
        <p:txBody>
          <a:bodyPr/>
          <a:lstStyle>
            <a:lvl1pPr>
              <a:defRPr/>
            </a:lvl1pPr>
          </a:lstStyle>
          <a:p>
            <a:pPr>
              <a:defRPr/>
            </a:pPr>
            <a:fld id="{4D908431-3423-4018-9294-DD613B0621BF}" type="slidenum">
              <a:rPr lang="en-US"/>
              <a:pPr>
                <a:defRPr/>
              </a:pPr>
              <a:t>‹Nº›</a:t>
            </a:fld>
            <a:endParaRPr lang="en-US"/>
          </a:p>
        </p:txBody>
      </p:sp>
    </p:spTree>
    <p:extLst>
      <p:ext uri="{BB962C8B-B14F-4D97-AF65-F5344CB8AC3E}">
        <p14:creationId xmlns:p14="http://schemas.microsoft.com/office/powerpoint/2010/main" val="183993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ea typeface="ヒラギノ角ゴ Pro W3" charset="-128"/>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3DA75B9F-18DA-43FA-AC1B-397FA01AD0D8}" type="slidenum">
              <a:rPr lang="en-US"/>
              <a:pPr>
                <a:defRPr/>
              </a:pPr>
              <a:t>‹Nº›</a:t>
            </a:fld>
            <a:endParaRPr lang="en-US"/>
          </a:p>
        </p:txBody>
      </p:sp>
    </p:spTree>
    <p:extLst>
      <p:ext uri="{BB962C8B-B14F-4D97-AF65-F5344CB8AC3E}">
        <p14:creationId xmlns:p14="http://schemas.microsoft.com/office/powerpoint/2010/main" val="3908089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2CA02664-9443-42F6-B391-7A22883FC5B5}" type="datetime1">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_tradnl"/>
          </a:p>
        </p:txBody>
      </p:sp>
      <p:sp>
        <p:nvSpPr>
          <p:cNvPr id="6" name="Slide Number Placeholder 5"/>
          <p:cNvSpPr>
            <a:spLocks noGrp="1"/>
          </p:cNvSpPr>
          <p:nvPr>
            <p:ph type="sldNum" sz="quarter" idx="12"/>
          </p:nvPr>
        </p:nvSpPr>
        <p:spPr/>
        <p:txBody>
          <a:bodyPr/>
          <a:lstStyle>
            <a:lvl1pPr>
              <a:defRPr/>
            </a:lvl1pPr>
          </a:lstStyle>
          <a:p>
            <a:pPr>
              <a:defRPr/>
            </a:pPr>
            <a:fld id="{E0B596E4-A966-4AE8-93EF-80DCF9B6F899}" type="slidenum">
              <a:rPr lang="en-US"/>
              <a:pPr>
                <a:defRPr/>
              </a:pPr>
              <a:t>‹Nº›</a:t>
            </a:fld>
            <a:endParaRPr lang="en-US"/>
          </a:p>
        </p:txBody>
      </p:sp>
    </p:spTree>
    <p:extLst>
      <p:ext uri="{BB962C8B-B14F-4D97-AF65-F5344CB8AC3E}">
        <p14:creationId xmlns:p14="http://schemas.microsoft.com/office/powerpoint/2010/main" val="825336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C73D8EAA-CDF7-45F7-832B-91692F56C173}" type="datetime1">
              <a:rPr lang="en-US"/>
              <a:pPr>
                <a:defRPr/>
              </a:pPr>
              <a:t>1/11/2012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s-ES_tradnl"/>
          </a:p>
        </p:txBody>
      </p:sp>
      <p:sp>
        <p:nvSpPr>
          <p:cNvPr id="7" name="Slide Number Placeholder 6"/>
          <p:cNvSpPr>
            <a:spLocks noGrp="1"/>
          </p:cNvSpPr>
          <p:nvPr>
            <p:ph type="sldNum" sz="quarter" idx="12"/>
          </p:nvPr>
        </p:nvSpPr>
        <p:spPr/>
        <p:txBody>
          <a:bodyPr/>
          <a:lstStyle>
            <a:lvl1pPr>
              <a:defRPr/>
            </a:lvl1pPr>
          </a:lstStyle>
          <a:p>
            <a:pPr>
              <a:defRPr/>
            </a:pPr>
            <a:fld id="{244D71E3-CB21-46D3-8BE5-1FC6BF8E6DA1}" type="slidenum">
              <a:rPr lang="en-US"/>
              <a:pPr>
                <a:defRPr/>
              </a:pPr>
              <a:t>‹Nº›</a:t>
            </a:fld>
            <a:endParaRPr lang="en-US"/>
          </a:p>
        </p:txBody>
      </p:sp>
    </p:spTree>
    <p:extLst>
      <p:ext uri="{BB962C8B-B14F-4D97-AF65-F5344CB8AC3E}">
        <p14:creationId xmlns:p14="http://schemas.microsoft.com/office/powerpoint/2010/main" val="315243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875765B5-95F7-4E33-AFBA-ED43647CD52F}" type="datetime1">
              <a:rPr lang="en-US"/>
              <a:pPr>
                <a:defRPr/>
              </a:pPr>
              <a:t>1/11/2012</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s-ES_tradnl"/>
          </a:p>
        </p:txBody>
      </p:sp>
      <p:sp>
        <p:nvSpPr>
          <p:cNvPr id="9" name="Slide Number Placeholder 8"/>
          <p:cNvSpPr>
            <a:spLocks noGrp="1"/>
          </p:cNvSpPr>
          <p:nvPr>
            <p:ph type="sldNum" sz="quarter" idx="12"/>
          </p:nvPr>
        </p:nvSpPr>
        <p:spPr/>
        <p:txBody>
          <a:bodyPr/>
          <a:lstStyle>
            <a:lvl1pPr>
              <a:defRPr/>
            </a:lvl1pPr>
          </a:lstStyle>
          <a:p>
            <a:pPr>
              <a:defRPr/>
            </a:pPr>
            <a:fld id="{5DEECA28-FF3A-4F61-A782-B56500974442}" type="slidenum">
              <a:rPr lang="en-US"/>
              <a:pPr>
                <a:defRPr/>
              </a:pPr>
              <a:t>‹Nº›</a:t>
            </a:fld>
            <a:endParaRPr lang="en-US"/>
          </a:p>
        </p:txBody>
      </p:sp>
    </p:spTree>
    <p:extLst>
      <p:ext uri="{BB962C8B-B14F-4D97-AF65-F5344CB8AC3E}">
        <p14:creationId xmlns:p14="http://schemas.microsoft.com/office/powerpoint/2010/main" val="1573196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Tree>
  </p:cSld>
  <p:clrMap bg1="dk1" tx1="lt1" bg2="dk2" tx2="lt2" accent1="accent1" accent2="accent2" accent3="accent3" accent4="accent4" accent5="accent5" accent6="accent6" hlink="hlink" folHlink="folHlink"/>
  <p:sldLayoutIdLst>
    <p:sldLayoutId id="2147484425" r:id="rId1"/>
    <p:sldLayoutId id="2147484426" r:id="rId2"/>
    <p:sldLayoutId id="2147484427" r:id="rId3"/>
    <p:sldLayoutId id="2147484428"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ＭＳ Ｐゴシック" charset="-128"/>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Verdana" charset="0"/>
                <a:cs typeface="Verdana" charset="0"/>
              </a:defRPr>
            </a:lvl1pPr>
          </a:lstStyle>
          <a:p>
            <a:pPr>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charset="0"/>
              </a:defRPr>
            </a:lvl1pPr>
          </a:lstStyle>
          <a:p>
            <a:pPr>
              <a:defRPr/>
            </a:pPr>
            <a:fld id="{1B839BFB-DC3B-489A-93F0-53A69B23E31B}" type="slidenum">
              <a:rPr lang="en-US"/>
              <a:pPr>
                <a:defRPr/>
              </a:pPr>
              <a:t>‹Nº›</a:t>
            </a:fld>
            <a:endParaRPr lang="en-US"/>
          </a:p>
        </p:txBody>
      </p:sp>
      <p:sp>
        <p:nvSpPr>
          <p:cNvPr id="7" name="Rectangle 6"/>
          <p:cNvSpPr>
            <a:spLocks noChangeArrowheads="1"/>
          </p:cNvSpPr>
          <p:nvPr userDrawn="1"/>
        </p:nvSpPr>
        <p:spPr bwMode="auto">
          <a:xfrm>
            <a:off x="8413750" y="-6350"/>
            <a:ext cx="284163" cy="866775"/>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8" name="Rectangle 7"/>
          <p:cNvSpPr>
            <a:spLocks noChangeArrowheads="1"/>
          </p:cNvSpPr>
          <p:nvPr userDrawn="1"/>
        </p:nvSpPr>
        <p:spPr bwMode="auto">
          <a:xfrm>
            <a:off x="8697913" y="0"/>
            <a:ext cx="347662" cy="860425"/>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10" name="Rectangle 9"/>
          <p:cNvSpPr>
            <a:spLocks noChangeArrowheads="1"/>
          </p:cNvSpPr>
          <p:nvPr userDrawn="1"/>
        </p:nvSpPr>
        <p:spPr bwMode="auto">
          <a:xfrm>
            <a:off x="8413750" y="6400800"/>
            <a:ext cx="284163" cy="45720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11"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MS PGothic" pitchFamily="34" charset="-128"/>
          <a:cs typeface="ＭＳ Ｐゴシック" charset="-128"/>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_tradnl">
              <a:solidFill>
                <a:srgbClr val="FFFFFF"/>
              </a:solidFill>
              <a:ea typeface="ヒラギノ角ゴ Pro W3" charset="-128"/>
              <a:cs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_tradnl">
                <a:solidFill>
                  <a:srgbClr val="FFFFFF"/>
                </a:solidFill>
                <a:ea typeface="ヒラギノ角ゴ Pro W3" charset="-128"/>
                <a:cs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_tradnl">
                <a:solidFill>
                  <a:srgbClr val="FFFFFF"/>
                </a:solidFill>
                <a:ea typeface="ヒラギノ角ゴ Pro W3" charset="-128"/>
                <a:cs typeface="ヒラギノ角ゴ Pro W3" charset="-128"/>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mn-lt"/>
              <a:cs typeface="ヒラギノ角ゴ Pro W3" charset="-128"/>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440" r:id="rId1"/>
    <p:sldLayoutId id="2147484441" r:id="rId2"/>
    <p:sldLayoutId id="2147484442" r:id="rId3"/>
    <p:sldLayoutId id="2147484443" r:id="rId4"/>
    <p:sldLayoutId id="2147484444" r:id="rId5"/>
    <p:sldLayoutId id="2147484445" r:id="rId6"/>
    <p:sldLayoutId id="2147484446" r:id="rId7"/>
    <p:sldLayoutId id="2147484447" r:id="rId8"/>
    <p:sldLayoutId id="2147484448" r:id="rId9"/>
    <p:sldLayoutId id="2147484449" r:id="rId10"/>
    <p:sldLayoutId id="2147484450"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ＭＳ Ｐゴシック" charset="-128"/>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Calibri"/>
              <a:cs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Calibri"/>
              <a:cs typeface="ヒラギノ角ゴ Pro W3" charset="-128"/>
            </a:endParaRPr>
          </a:p>
        </p:txBody>
      </p:sp>
      <p:pic>
        <p:nvPicPr>
          <p:cNvPr id="4100"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4101" name="Picture 1"/>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Calibri"/>
              <a:cs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endParaRPr lang="es-ES_tradnl">
              <a:solidFill>
                <a:srgbClr val="FFFFFF"/>
              </a:solidFill>
              <a:latin typeface="Calibri"/>
              <a:cs typeface="ヒラギノ角ゴ Pro W3" charset="-128"/>
            </a:endParaRPr>
          </a:p>
        </p:txBody>
      </p:sp>
    </p:spTree>
  </p:cSld>
  <p:clrMap bg1="dk1" tx1="lt1" bg2="dk2" tx2="lt2" accent1="accent1" accent2="accent2" accent3="accent3" accent4="accent4" accent5="accent5" accent6="accent6" hlink="hlink" folHlink="folHlink"/>
  <p:sldLayoutIdLst>
    <p:sldLayoutId id="2147484451" r:id="rId1"/>
    <p:sldLayoutId id="2147484452" r:id="rId2"/>
    <p:sldLayoutId id="2147484453" r:id="rId3"/>
    <p:sldLayoutId id="214748445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ＭＳ Ｐゴシック" charset="-128"/>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Title 1"/>
          <p:cNvSpPr>
            <a:spLocks noGrp="1"/>
          </p:cNvSpPr>
          <p:nvPr>
            <p:ph type="ctrTitle"/>
          </p:nvPr>
        </p:nvSpPr>
        <p:spPr bwMode="auto">
          <a:xfrm>
            <a:off x="465138" y="1412875"/>
            <a:ext cx="8678862"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CL" sz="3800" dirty="0" smtClean="0"/>
              <a:t>Fondo de Fomento al Arte en la Educación </a:t>
            </a:r>
            <a:br>
              <a:rPr lang="es-CL" sz="3800" dirty="0" smtClean="0"/>
            </a:br>
            <a:r>
              <a:rPr lang="es-CL" sz="3800" dirty="0" smtClean="0"/>
              <a:t>Convocatoria 2012</a:t>
            </a:r>
            <a:r>
              <a:rPr lang="es-CL" sz="3800" dirty="0" smtClean="0"/>
              <a:t/>
            </a:r>
            <a:br>
              <a:rPr lang="es-CL" sz="3800" dirty="0" smtClean="0"/>
            </a:br>
            <a:r>
              <a:rPr lang="es-CL" sz="3200" dirty="0" smtClean="0"/>
              <a:t/>
            </a:r>
            <a:br>
              <a:rPr lang="es-CL" sz="3200" dirty="0" smtClean="0"/>
            </a:br>
            <a:endParaRPr lang="es-ES_tradnl" sz="2000" b="1" dirty="0" smtClean="0">
              <a:solidFill>
                <a:srgbClr val="FFFFFF"/>
              </a:solidFill>
              <a:latin typeface="Verdana" pitchFamily="34" charset="0"/>
              <a:sym typeface="Verdana Bold" charset="0"/>
            </a:endParaRPr>
          </a:p>
        </p:txBody>
      </p:sp>
      <p:sp>
        <p:nvSpPr>
          <p:cNvPr id="4" name="2 Subtítulo"/>
          <p:cNvSpPr txBox="1">
            <a:spLocks/>
          </p:cNvSpPr>
          <p:nvPr/>
        </p:nvSpPr>
        <p:spPr>
          <a:xfrm>
            <a:off x="2987675" y="3886200"/>
            <a:ext cx="5976938" cy="1752600"/>
          </a:xfrm>
          <a:prstGeom prst="rect">
            <a:avLst/>
          </a:prstGeo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kern="1200">
                <a:solidFill>
                  <a:schemeClr val="tx1">
                    <a:tint val="75000"/>
                  </a:schemeClr>
                </a:solidFill>
                <a:latin typeface="+mn-lt"/>
                <a:ea typeface="ヒラギノ角ゴ Pro W3" charset="-128"/>
                <a:cs typeface="ヒラギノ角ゴ Pro W3" charset="-128"/>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ヒラギノ角ゴ Pro W3" charset="-128"/>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128"/>
                <a:cs typeface="ＭＳ Ｐゴシック" charset="-128"/>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defRPr/>
            </a:pPr>
            <a:r>
              <a:rPr lang="es-ES" sz="2400" dirty="0" smtClean="0"/>
              <a:t>Equipo Coordinador FAE</a:t>
            </a:r>
            <a:endParaRPr lang="es-ES" sz="2400" dirty="0" smtClean="0"/>
          </a:p>
          <a:p>
            <a:pPr>
              <a:defRPr/>
            </a:pPr>
            <a:r>
              <a:rPr lang="es-ES" sz="2400" b="1" dirty="0" smtClean="0"/>
              <a:t>Consejo Nacional  de la Cultura y las Artes</a:t>
            </a:r>
          </a:p>
          <a:p>
            <a:pPr>
              <a:defRPr/>
            </a:pPr>
            <a:r>
              <a:rPr lang="es-ES" sz="2400" b="1" dirty="0" smtClean="0"/>
              <a:t>Enero 2012</a:t>
            </a:r>
            <a:endParaRPr lang="es-ES" sz="2400" b="1" dirty="0" smtClean="0"/>
          </a:p>
          <a:p>
            <a:pPr>
              <a:defRPr/>
            </a:pPr>
            <a:endParaRPr lang="es-CL" sz="2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Convocatoria </a:t>
            </a:r>
            <a:endParaRPr lang="es-CL"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124178311"/>
              </p:ext>
            </p:extLst>
          </p:nvPr>
        </p:nvGraphicFramePr>
        <p:xfrm>
          <a:off x="2123728" y="1341140"/>
          <a:ext cx="4464496" cy="3145416"/>
        </p:xfrm>
        <a:graphic>
          <a:graphicData uri="http://schemas.openxmlformats.org/drawingml/2006/table">
            <a:tbl>
              <a:tblPr firstRow="1" firstCol="1" bandRow="1">
                <a:tableStyleId>{5C22544A-7EE6-4342-B048-85BDC9FD1C3A}</a:tableStyleId>
              </a:tblPr>
              <a:tblGrid>
                <a:gridCol w="1720148"/>
                <a:gridCol w="1372174"/>
                <a:gridCol w="1372174"/>
              </a:tblGrid>
              <a:tr h="480120">
                <a:tc>
                  <a:txBody>
                    <a:bodyPr/>
                    <a:lstStyle/>
                    <a:p>
                      <a:pPr algn="ctr">
                        <a:spcAft>
                          <a:spcPts val="0"/>
                        </a:spcAft>
                      </a:pPr>
                      <a:r>
                        <a:rPr lang="es-CL" sz="1800" dirty="0">
                          <a:effectLst/>
                        </a:rPr>
                        <a:t>Años/Categoría </a:t>
                      </a:r>
                      <a:endParaRPr lang="es-CL" sz="1800" dirty="0">
                        <a:effectLst/>
                        <a:latin typeface="Calibri"/>
                        <a:ea typeface="Calibri"/>
                      </a:endParaRPr>
                    </a:p>
                  </a:txBody>
                  <a:tcPr marL="68580" marR="68580" marT="0" marB="0"/>
                </a:tc>
                <a:tc>
                  <a:txBody>
                    <a:bodyPr/>
                    <a:lstStyle/>
                    <a:p>
                      <a:pPr algn="ctr">
                        <a:spcAft>
                          <a:spcPts val="0"/>
                        </a:spcAft>
                      </a:pPr>
                      <a:r>
                        <a:rPr lang="es-CL" sz="1800" dirty="0" smtClean="0">
                          <a:effectLst/>
                        </a:rPr>
                        <a:t>postulados</a:t>
                      </a:r>
                      <a:endParaRPr lang="es-CL" sz="1800" dirty="0">
                        <a:effectLst/>
                        <a:latin typeface="Calibri"/>
                        <a:ea typeface="Calibri"/>
                      </a:endParaRPr>
                    </a:p>
                  </a:txBody>
                  <a:tcPr marL="68580" marR="68580" marT="0" marB="0"/>
                </a:tc>
                <a:tc>
                  <a:txBody>
                    <a:bodyPr/>
                    <a:lstStyle/>
                    <a:p>
                      <a:pPr algn="ctr">
                        <a:spcAft>
                          <a:spcPts val="0"/>
                        </a:spcAft>
                      </a:pPr>
                      <a:r>
                        <a:rPr lang="es-CL" sz="1800" dirty="0" smtClean="0">
                          <a:effectLst/>
                          <a:latin typeface="Calibri"/>
                          <a:ea typeface="Calibri"/>
                        </a:rPr>
                        <a:t>Adjudicados</a:t>
                      </a:r>
                      <a:endParaRPr lang="es-CL" sz="1800" dirty="0">
                        <a:effectLst/>
                        <a:latin typeface="Calibri"/>
                        <a:ea typeface="Calibri"/>
                      </a:endParaRPr>
                    </a:p>
                  </a:txBody>
                  <a:tcPr marL="68580" marR="68580" marT="0" marB="0"/>
                </a:tc>
              </a:tr>
              <a:tr h="501711">
                <a:tc>
                  <a:txBody>
                    <a:bodyPr/>
                    <a:lstStyle/>
                    <a:p>
                      <a:pPr>
                        <a:spcAft>
                          <a:spcPts val="0"/>
                        </a:spcAft>
                      </a:pPr>
                      <a:r>
                        <a:rPr lang="es-CL" sz="1800" dirty="0">
                          <a:effectLst/>
                        </a:rPr>
                        <a:t>2008  (dos convocatorias)</a:t>
                      </a:r>
                      <a:endParaRPr lang="es-CL" sz="1800" dirty="0">
                        <a:effectLst/>
                        <a:latin typeface="Calibri"/>
                        <a:ea typeface="Calibri"/>
                      </a:endParaRPr>
                    </a:p>
                  </a:txBody>
                  <a:tcPr marL="68580" marR="68580" marT="0" marB="0"/>
                </a:tc>
                <a:tc>
                  <a:txBody>
                    <a:bodyPr/>
                    <a:lstStyle/>
                    <a:p>
                      <a:pPr>
                        <a:spcAft>
                          <a:spcPts val="0"/>
                        </a:spcAft>
                      </a:pPr>
                      <a:r>
                        <a:rPr lang="es-CL" sz="1800" dirty="0">
                          <a:effectLst/>
                        </a:rPr>
                        <a:t>151</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69</a:t>
                      </a:r>
                      <a:endParaRPr lang="es-CL" sz="1800" dirty="0">
                        <a:effectLst/>
                        <a:latin typeface="Calibri"/>
                        <a:ea typeface="Calibri"/>
                      </a:endParaRPr>
                    </a:p>
                  </a:txBody>
                  <a:tcPr marL="68580" marR="68580" marT="0" marB="0"/>
                </a:tc>
              </a:tr>
              <a:tr h="480120">
                <a:tc>
                  <a:txBody>
                    <a:bodyPr/>
                    <a:lstStyle/>
                    <a:p>
                      <a:pPr>
                        <a:spcAft>
                          <a:spcPts val="0"/>
                        </a:spcAft>
                      </a:pPr>
                      <a:r>
                        <a:rPr lang="es-CL" sz="1800" dirty="0">
                          <a:effectLst/>
                        </a:rPr>
                        <a:t>2009</a:t>
                      </a:r>
                      <a:endParaRPr lang="es-CL" sz="1800" dirty="0">
                        <a:effectLst/>
                        <a:latin typeface="Calibri"/>
                        <a:ea typeface="Calibri"/>
                      </a:endParaRPr>
                    </a:p>
                  </a:txBody>
                  <a:tcPr marL="68580" marR="68580" marT="0" marB="0"/>
                </a:tc>
                <a:tc>
                  <a:txBody>
                    <a:bodyPr/>
                    <a:lstStyle/>
                    <a:p>
                      <a:pPr>
                        <a:spcAft>
                          <a:spcPts val="0"/>
                        </a:spcAft>
                      </a:pPr>
                      <a:r>
                        <a:rPr lang="es-CL" sz="1800" dirty="0">
                          <a:effectLst/>
                        </a:rPr>
                        <a:t>95</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66</a:t>
                      </a:r>
                      <a:endParaRPr lang="es-CL" sz="1800" dirty="0">
                        <a:effectLst/>
                        <a:latin typeface="Calibri"/>
                        <a:ea typeface="Calibri"/>
                      </a:endParaRPr>
                    </a:p>
                  </a:txBody>
                  <a:tcPr marL="68580" marR="68580" marT="0" marB="0"/>
                </a:tc>
              </a:tr>
              <a:tr h="480120">
                <a:tc>
                  <a:txBody>
                    <a:bodyPr/>
                    <a:lstStyle/>
                    <a:p>
                      <a:pPr>
                        <a:spcAft>
                          <a:spcPts val="0"/>
                        </a:spcAft>
                      </a:pPr>
                      <a:r>
                        <a:rPr lang="es-CL" sz="1800">
                          <a:effectLst/>
                        </a:rPr>
                        <a:t>2010</a:t>
                      </a:r>
                      <a:endParaRPr lang="es-CL" sz="1800">
                        <a:effectLst/>
                        <a:latin typeface="Calibri"/>
                        <a:ea typeface="Calibri"/>
                      </a:endParaRPr>
                    </a:p>
                  </a:txBody>
                  <a:tcPr marL="68580" marR="68580" marT="0" marB="0"/>
                </a:tc>
                <a:tc>
                  <a:txBody>
                    <a:bodyPr/>
                    <a:lstStyle/>
                    <a:p>
                      <a:pPr>
                        <a:spcAft>
                          <a:spcPts val="0"/>
                        </a:spcAft>
                      </a:pPr>
                      <a:r>
                        <a:rPr lang="es-CL" sz="1800" dirty="0">
                          <a:effectLst/>
                        </a:rPr>
                        <a:t>102</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60</a:t>
                      </a:r>
                      <a:endParaRPr lang="es-CL" sz="1800" dirty="0">
                        <a:effectLst/>
                        <a:latin typeface="Calibri"/>
                        <a:ea typeface="Calibri"/>
                      </a:endParaRPr>
                    </a:p>
                  </a:txBody>
                  <a:tcPr marL="68580" marR="68580" marT="0" marB="0"/>
                </a:tc>
              </a:tr>
              <a:tr h="578208">
                <a:tc>
                  <a:txBody>
                    <a:bodyPr/>
                    <a:lstStyle/>
                    <a:p>
                      <a:pPr>
                        <a:spcAft>
                          <a:spcPts val="0"/>
                        </a:spcAft>
                      </a:pPr>
                      <a:r>
                        <a:rPr lang="es-CL" sz="1800">
                          <a:effectLst/>
                        </a:rPr>
                        <a:t>2011</a:t>
                      </a:r>
                      <a:endParaRPr lang="es-CL" sz="1800">
                        <a:effectLst/>
                        <a:latin typeface="Calibri"/>
                        <a:ea typeface="Calibri"/>
                      </a:endParaRPr>
                    </a:p>
                  </a:txBody>
                  <a:tcPr marL="68580" marR="68580" marT="0" marB="0"/>
                </a:tc>
                <a:tc>
                  <a:txBody>
                    <a:bodyPr/>
                    <a:lstStyle/>
                    <a:p>
                      <a:pPr>
                        <a:spcAft>
                          <a:spcPts val="0"/>
                        </a:spcAft>
                      </a:pPr>
                      <a:r>
                        <a:rPr lang="es-CL" sz="1800" dirty="0">
                          <a:effectLst/>
                        </a:rPr>
                        <a:t>128</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61</a:t>
                      </a:r>
                      <a:endParaRPr lang="es-CL" sz="1800" dirty="0">
                        <a:effectLst/>
                        <a:latin typeface="Calibri"/>
                        <a:ea typeface="Calibri"/>
                      </a:endParaRPr>
                    </a:p>
                  </a:txBody>
                  <a:tcPr marL="68580" marR="68580" marT="0" marB="0"/>
                </a:tc>
              </a:tr>
              <a:tr h="578208">
                <a:tc>
                  <a:txBody>
                    <a:bodyPr/>
                    <a:lstStyle/>
                    <a:p>
                      <a:pPr>
                        <a:spcAft>
                          <a:spcPts val="0"/>
                        </a:spcAft>
                      </a:pPr>
                      <a:r>
                        <a:rPr lang="es-CL" sz="1800" dirty="0" smtClean="0">
                          <a:effectLst/>
                          <a:latin typeface="Calibri"/>
                          <a:ea typeface="Calibri"/>
                        </a:rPr>
                        <a:t>2012</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170</a:t>
                      </a:r>
                      <a:endParaRPr lang="es-CL" sz="1800" dirty="0">
                        <a:effectLst/>
                        <a:latin typeface="Calibri"/>
                        <a:ea typeface="Calibri"/>
                      </a:endParaRPr>
                    </a:p>
                  </a:txBody>
                  <a:tcPr marL="68580" marR="68580" marT="0" marB="0"/>
                </a:tc>
                <a:tc>
                  <a:txBody>
                    <a:bodyPr/>
                    <a:lstStyle/>
                    <a:p>
                      <a:pPr>
                        <a:spcAft>
                          <a:spcPts val="0"/>
                        </a:spcAft>
                      </a:pPr>
                      <a:r>
                        <a:rPr lang="es-CL" sz="1800" dirty="0" smtClean="0">
                          <a:effectLst/>
                          <a:latin typeface="Calibri"/>
                          <a:ea typeface="Calibri"/>
                        </a:rPr>
                        <a:t>? </a:t>
                      </a:r>
                      <a:endParaRPr lang="es-CL" sz="1800" dirty="0">
                        <a:effectLst/>
                        <a:latin typeface="Calibri"/>
                        <a:ea typeface="Calibri"/>
                      </a:endParaRPr>
                    </a:p>
                  </a:txBody>
                  <a:tcPr marL="68580" marR="68580" marT="0" marB="0"/>
                </a:tc>
              </a:tr>
            </a:tbl>
          </a:graphicData>
        </a:graphic>
      </p:graphicFrame>
      <p:sp>
        <p:nvSpPr>
          <p:cNvPr id="3" name="2 CuadroTexto"/>
          <p:cNvSpPr txBox="1"/>
          <p:nvPr/>
        </p:nvSpPr>
        <p:spPr>
          <a:xfrm>
            <a:off x="1375069" y="4941168"/>
            <a:ext cx="6768752" cy="1477328"/>
          </a:xfrm>
          <a:prstGeom prst="rect">
            <a:avLst/>
          </a:prstGeom>
          <a:noFill/>
        </p:spPr>
        <p:txBody>
          <a:bodyPr wrap="square" rtlCol="0">
            <a:spAutoFit/>
          </a:bodyPr>
          <a:lstStyle/>
          <a:p>
            <a:pPr marL="285750" indent="-285750">
              <a:buFont typeface="Arial" pitchFamily="34" charset="0"/>
              <a:buChar char="•"/>
            </a:pPr>
            <a:r>
              <a:rPr lang="es-CL" dirty="0" smtClean="0"/>
              <a:t>El año 2011 tuvimos 9 escuelas nuevas que se adjudicaron fondos, aparte de las escuelas tradicionales y en transición. Financiamos 38 instituciones el 2011. </a:t>
            </a:r>
          </a:p>
          <a:p>
            <a:pPr marL="285750" indent="-285750">
              <a:buFont typeface="Arial" pitchFamily="34" charset="0"/>
              <a:buChar char="•"/>
            </a:pPr>
            <a:r>
              <a:rPr lang="es-CL" dirty="0" smtClean="0"/>
              <a:t>Esperamos tener mas escuelas incorporándose a este grupo además de las instituciones no formales.  </a:t>
            </a:r>
            <a:endParaRPr lang="es-CL" dirty="0"/>
          </a:p>
        </p:txBody>
      </p:sp>
    </p:spTree>
    <p:extLst>
      <p:ext uri="{BB962C8B-B14F-4D97-AF65-F5344CB8AC3E}">
        <p14:creationId xmlns:p14="http://schemas.microsoft.com/office/powerpoint/2010/main" val="3334048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dirty="0" smtClean="0"/>
              <a:t>Evaluación</a:t>
            </a:r>
            <a:endParaRPr lang="es-CL" dirty="0"/>
          </a:p>
        </p:txBody>
      </p:sp>
      <p:sp>
        <p:nvSpPr>
          <p:cNvPr id="2" name="1 Subtítulo"/>
          <p:cNvSpPr>
            <a:spLocks noGrp="1"/>
          </p:cNvSpPr>
          <p:nvPr>
            <p:ph type="subTitle" idx="1"/>
          </p:nvPr>
        </p:nvSpPr>
        <p:spPr/>
        <p:txBody>
          <a:bodyPr/>
          <a:lstStyle/>
          <a:p>
            <a:endParaRPr lang="es-CL"/>
          </a:p>
        </p:txBody>
      </p:sp>
    </p:spTree>
    <p:extLst>
      <p:ext uri="{BB962C8B-B14F-4D97-AF65-F5344CB8AC3E}">
        <p14:creationId xmlns:p14="http://schemas.microsoft.com/office/powerpoint/2010/main" val="522475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dirty="0" smtClean="0"/>
              <a:t>Proceso de Evaluación</a:t>
            </a:r>
            <a:endParaRPr lang="es-CL" sz="3200" dirty="0"/>
          </a:p>
        </p:txBody>
      </p:sp>
      <p:graphicFrame>
        <p:nvGraphicFramePr>
          <p:cNvPr id="4" name="3 Diagrama"/>
          <p:cNvGraphicFramePr/>
          <p:nvPr>
            <p:extLst>
              <p:ext uri="{D42A27DB-BD31-4B8C-83A1-F6EECF244321}">
                <p14:modId xmlns:p14="http://schemas.microsoft.com/office/powerpoint/2010/main" val="260035208"/>
              </p:ext>
            </p:extLst>
          </p:nvPr>
        </p:nvGraphicFramePr>
        <p:xfrm>
          <a:off x="1043608" y="1340768"/>
          <a:ext cx="7344816"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9468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1066800"/>
          </a:xfrm>
        </p:spPr>
        <p:txBody>
          <a:bodyPr>
            <a:normAutofit/>
          </a:bodyPr>
          <a:lstStyle/>
          <a:p>
            <a:r>
              <a:rPr lang="es-CL" sz="3200" dirty="0" smtClean="0"/>
              <a:t>¿Qué se espera de la evaluación?</a:t>
            </a:r>
            <a:endParaRPr lang="es-CL" sz="3200" dirty="0"/>
          </a:p>
        </p:txBody>
      </p:sp>
      <p:graphicFrame>
        <p:nvGraphicFramePr>
          <p:cNvPr id="4" name="3 Diagrama"/>
          <p:cNvGraphicFramePr/>
          <p:nvPr>
            <p:extLst>
              <p:ext uri="{D42A27DB-BD31-4B8C-83A1-F6EECF244321}">
                <p14:modId xmlns:p14="http://schemas.microsoft.com/office/powerpoint/2010/main" val="1902479013"/>
              </p:ext>
            </p:extLst>
          </p:nvPr>
        </p:nvGraphicFramePr>
        <p:xfrm>
          <a:off x="539552" y="1268760"/>
          <a:ext cx="799288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6454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164513" cy="1143000"/>
          </a:xfrm>
        </p:spPr>
        <p:txBody>
          <a:bodyPr/>
          <a:lstStyle/>
          <a:p>
            <a:r>
              <a:rPr lang="es-CL" dirty="0" smtClean="0"/>
              <a:t>Perfil evaluador</a:t>
            </a:r>
            <a:endParaRPr lang="es-CL" dirty="0"/>
          </a:p>
        </p:txBody>
      </p:sp>
      <p:sp>
        <p:nvSpPr>
          <p:cNvPr id="3" name="2 Marcador de contenido"/>
          <p:cNvSpPr>
            <a:spLocks noGrp="1"/>
          </p:cNvSpPr>
          <p:nvPr>
            <p:ph idx="1"/>
          </p:nvPr>
        </p:nvSpPr>
        <p:spPr>
          <a:xfrm>
            <a:off x="971600" y="1477963"/>
            <a:ext cx="7358013" cy="4525962"/>
          </a:xfrm>
        </p:spPr>
        <p:txBody>
          <a:bodyPr>
            <a:normAutofit fontScale="85000" lnSpcReduction="10000"/>
          </a:bodyPr>
          <a:lstStyle/>
          <a:p>
            <a:pPr lvl="0">
              <a:buFont typeface="Arial" pitchFamily="34" charset="0"/>
              <a:buChar char="•"/>
            </a:pPr>
            <a:r>
              <a:rPr lang="es-ES" dirty="0"/>
              <a:t>Profesional relacionado con las disciplinas artísticas y/o la educación.</a:t>
            </a:r>
            <a:endParaRPr lang="es-CL" dirty="0"/>
          </a:p>
          <a:p>
            <a:pPr lvl="0">
              <a:buFont typeface="Arial" pitchFamily="34" charset="0"/>
              <a:buChar char="•"/>
            </a:pPr>
            <a:r>
              <a:rPr lang="es-ES" dirty="0"/>
              <a:t>Experiencia docente en algún lenguaje artístico.</a:t>
            </a:r>
            <a:endParaRPr lang="es-CL" dirty="0"/>
          </a:p>
          <a:p>
            <a:pPr lvl="0">
              <a:buFont typeface="Arial" pitchFamily="34" charset="0"/>
              <a:buChar char="•"/>
            </a:pPr>
            <a:r>
              <a:rPr lang="es-ES" dirty="0"/>
              <a:t>Experiencia en la gestión escolar y/o gestión cultural.</a:t>
            </a:r>
            <a:endParaRPr lang="es-CL" dirty="0"/>
          </a:p>
          <a:p>
            <a:pPr lvl="0">
              <a:buFont typeface="Arial" pitchFamily="34" charset="0"/>
              <a:buChar char="•"/>
            </a:pPr>
            <a:r>
              <a:rPr lang="es-ES" dirty="0"/>
              <a:t>Experiencia evaluativa en proyectos artísticos (capacidad para comunicar con precisión, por escrito, opiniones fundadas acerca de la calidad de un proyecto, apoyadas en lenguaje técnico curricular (artístico especializado). </a:t>
            </a:r>
            <a:endParaRPr lang="es-CL" dirty="0"/>
          </a:p>
          <a:p>
            <a:pPr lvl="0">
              <a:buFont typeface="Arial" pitchFamily="34" charset="0"/>
              <a:buChar char="•"/>
            </a:pPr>
            <a:r>
              <a:rPr lang="es-ES" dirty="0"/>
              <a:t>Una mirada crítica, comprensiva, constructiva, orientadora de la evaluación de proyectos.</a:t>
            </a:r>
            <a:endParaRPr lang="es-CL" dirty="0"/>
          </a:p>
          <a:p>
            <a:pPr lvl="0">
              <a:buFont typeface="Arial" pitchFamily="34" charset="0"/>
              <a:buChar char="•"/>
            </a:pPr>
            <a:r>
              <a:rPr lang="es-ES" dirty="0"/>
              <a:t>Conocimientos sobre la sustentabilidad de proyectos en contextos educativos. </a:t>
            </a:r>
            <a:endParaRPr lang="es-CL" dirty="0"/>
          </a:p>
          <a:p>
            <a:pPr lvl="0">
              <a:buFont typeface="Arial" pitchFamily="34" charset="0"/>
              <a:buChar char="•"/>
            </a:pPr>
            <a:r>
              <a:rPr lang="es-ES" dirty="0"/>
              <a:t>Conocimiento del sistema educativo (estructura organizacional de una escuela, distribución de funciones, ordenamiento curricular, entre otros).</a:t>
            </a:r>
            <a:endParaRPr lang="es-CL" dirty="0"/>
          </a:p>
          <a:p>
            <a:pPr lvl="0">
              <a:buFont typeface="Arial" pitchFamily="34" charset="0"/>
              <a:buChar char="•"/>
            </a:pPr>
            <a:r>
              <a:rPr lang="es-ES" dirty="0"/>
              <a:t>Claridad respecto de las condiciones de implementación para desarrollar un proyecto.</a:t>
            </a:r>
            <a:endParaRPr lang="es-CL" dirty="0"/>
          </a:p>
          <a:p>
            <a:pPr lvl="0">
              <a:buFont typeface="Arial" pitchFamily="34" charset="0"/>
              <a:buChar char="•"/>
            </a:pPr>
            <a:r>
              <a:rPr lang="es-ES" dirty="0"/>
              <a:t>Capacidad y disposición para trabajar en "condiciones de alta exigencia" (evaluar muchos proyectos en poco tiempo).</a:t>
            </a:r>
            <a:endParaRPr lang="es-CL" dirty="0"/>
          </a:p>
          <a:p>
            <a:pPr>
              <a:buFont typeface="Arial" pitchFamily="34" charset="0"/>
              <a:buChar char="•"/>
            </a:pPr>
            <a:endParaRPr lang="es-CL" dirty="0"/>
          </a:p>
          <a:p>
            <a:pPr marL="0" indent="0">
              <a:buNone/>
            </a:pPr>
            <a:endParaRPr lang="es-CL" dirty="0" smtClean="0"/>
          </a:p>
        </p:txBody>
      </p:sp>
    </p:spTree>
    <p:extLst>
      <p:ext uri="{BB962C8B-B14F-4D97-AF65-F5344CB8AC3E}">
        <p14:creationId xmlns:p14="http://schemas.microsoft.com/office/powerpoint/2010/main" val="358794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399757253"/>
              </p:ext>
            </p:extLst>
          </p:nvPr>
        </p:nvGraphicFramePr>
        <p:xfrm>
          <a:off x="899592" y="620688"/>
          <a:ext cx="7060452" cy="5798230"/>
        </p:xfrm>
        <a:graphic>
          <a:graphicData uri="http://schemas.openxmlformats.org/drawingml/2006/table">
            <a:tbl>
              <a:tblPr firstRow="1" firstCol="1" bandRow="1">
                <a:tableStyleId>{5C22544A-7EE6-4342-B048-85BDC9FD1C3A}</a:tableStyleId>
              </a:tblPr>
              <a:tblGrid>
                <a:gridCol w="2322337"/>
                <a:gridCol w="2322337"/>
                <a:gridCol w="1207889"/>
                <a:gridCol w="1207889"/>
              </a:tblGrid>
              <a:tr h="335749">
                <a:tc gridSpan="4">
                  <a:txBody>
                    <a:bodyPr/>
                    <a:lstStyle/>
                    <a:p>
                      <a:pPr algn="ctr">
                        <a:lnSpc>
                          <a:spcPct val="115000"/>
                        </a:lnSpc>
                        <a:spcAft>
                          <a:spcPts val="0"/>
                        </a:spcAft>
                      </a:pPr>
                      <a:r>
                        <a:rPr lang="es-CL" sz="1400" dirty="0" smtClean="0">
                          <a:effectLst/>
                        </a:rPr>
                        <a:t>CALENDARIOS</a:t>
                      </a:r>
                      <a:endParaRPr lang="es-CL" sz="1400" dirty="0">
                        <a:effectLst/>
                        <a:latin typeface="Arial"/>
                        <a:ea typeface="Times New Roman"/>
                        <a:cs typeface="Times New Roman"/>
                      </a:endParaRPr>
                    </a:p>
                  </a:txBody>
                  <a:tcPr marL="38830" marR="38830" marT="0" marB="0" anchor="b"/>
                </a:tc>
                <a:tc hMerge="1">
                  <a:txBody>
                    <a:bodyPr/>
                    <a:lstStyle/>
                    <a:p>
                      <a:endParaRPr lang="es-CL"/>
                    </a:p>
                  </a:txBody>
                  <a:tcPr/>
                </a:tc>
                <a:tc hMerge="1">
                  <a:txBody>
                    <a:bodyPr/>
                    <a:lstStyle/>
                    <a:p>
                      <a:endParaRPr lang="es-CL"/>
                    </a:p>
                  </a:txBody>
                  <a:tcPr/>
                </a:tc>
                <a:tc hMerge="1">
                  <a:txBody>
                    <a:bodyPr/>
                    <a:lstStyle/>
                    <a:p>
                      <a:endParaRPr lang="es-CL"/>
                    </a:p>
                  </a:txBody>
                  <a:tcPr/>
                </a:tc>
              </a:tr>
              <a:tr h="335749">
                <a:tc>
                  <a:txBody>
                    <a:bodyPr/>
                    <a:lstStyle/>
                    <a:p>
                      <a:pPr algn="ctr">
                        <a:lnSpc>
                          <a:spcPct val="115000"/>
                        </a:lnSpc>
                        <a:spcAft>
                          <a:spcPts val="0"/>
                        </a:spcAft>
                      </a:pPr>
                      <a:r>
                        <a:rPr lang="es-ES" sz="1400">
                          <a:effectLst/>
                        </a:rPr>
                        <a:t>ACTIVIDAD</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PROCESO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FECHA</a:t>
                      </a:r>
                      <a:endParaRPr lang="es-CL" sz="1400">
                        <a:effectLst/>
                        <a:latin typeface="Arial"/>
                        <a:ea typeface="Times New Roman"/>
                        <a:cs typeface="Times New Roman"/>
                      </a:endParaRPr>
                    </a:p>
                  </a:txBody>
                  <a:tcPr marL="38830" marR="38830" marT="0" marB="0"/>
                </a:tc>
                <a:tc>
                  <a:txBody>
                    <a:bodyPr/>
                    <a:lstStyle/>
                    <a:p>
                      <a:pPr algn="ctr">
                        <a:lnSpc>
                          <a:spcPct val="115000"/>
                        </a:lnSpc>
                        <a:spcAft>
                          <a:spcPts val="0"/>
                        </a:spcAft>
                      </a:pPr>
                      <a:r>
                        <a:rPr lang="es-ES" sz="1400">
                          <a:effectLst/>
                        </a:rPr>
                        <a:t>RESPONSABLE</a:t>
                      </a:r>
                      <a:endParaRPr lang="es-CL" sz="1400">
                        <a:effectLst/>
                        <a:latin typeface="Arial"/>
                        <a:ea typeface="Times New Roman"/>
                        <a:cs typeface="Times New Roman"/>
                      </a:endParaRPr>
                    </a:p>
                  </a:txBody>
                  <a:tcPr marL="38830" marR="38830" marT="0" marB="0"/>
                </a:tc>
              </a:tr>
              <a:tr h="507717">
                <a:tc rowSpan="2">
                  <a:txBody>
                    <a:bodyPr/>
                    <a:lstStyle/>
                    <a:p>
                      <a:pPr>
                        <a:lnSpc>
                          <a:spcPct val="115000"/>
                        </a:lnSpc>
                        <a:spcAft>
                          <a:spcPts val="0"/>
                        </a:spcAft>
                      </a:pPr>
                      <a:r>
                        <a:rPr lang="es-ES" sz="1400">
                          <a:effectLst/>
                        </a:rPr>
                        <a:t>Bases, postulación</a:t>
                      </a:r>
                      <a:endParaRPr lang="es-CL" sz="1400">
                        <a:effectLst/>
                        <a:latin typeface="Arial"/>
                        <a:ea typeface="Times New Roman"/>
                        <a:cs typeface="Times New Roman"/>
                      </a:endParaRPr>
                    </a:p>
                  </a:txBody>
                  <a:tcPr marL="38830" marR="38830" marT="0" marB="0" anchor="ctr"/>
                </a:tc>
                <a:tc>
                  <a:txBody>
                    <a:bodyPr/>
                    <a:lstStyle/>
                    <a:p>
                      <a:pPr>
                        <a:lnSpc>
                          <a:spcPct val="115000"/>
                        </a:lnSpc>
                        <a:spcAft>
                          <a:spcPts val="0"/>
                        </a:spcAft>
                      </a:pPr>
                      <a:r>
                        <a:rPr lang="es-ES" sz="1400">
                          <a:effectLst/>
                        </a:rPr>
                        <a:t>Convocatoria y Postulación concurso</a:t>
                      </a:r>
                      <a:endParaRPr lang="es-CL" sz="1400">
                        <a:effectLst/>
                      </a:endParaRPr>
                    </a:p>
                    <a:p>
                      <a:pPr>
                        <a:lnSpc>
                          <a:spcPct val="115000"/>
                        </a:lnSpc>
                        <a:spcAft>
                          <a:spcPts val="0"/>
                        </a:spcAft>
                      </a:pPr>
                      <a:r>
                        <a:rPr lang="es-ES" sz="1400">
                          <a:effectLst/>
                        </a:rPr>
                        <a:t> </a:t>
                      </a:r>
                      <a:endParaRPr lang="es-CL" sz="1400">
                        <a:effectLst/>
                        <a:latin typeface="Arial"/>
                        <a:ea typeface="Times New Roman"/>
                        <a:cs typeface="Times New Roman"/>
                      </a:endParaRPr>
                    </a:p>
                  </a:txBody>
                  <a:tcPr marL="38830" marR="38830" marT="0" marB="0" anchor="ctr"/>
                </a:tc>
                <a:tc>
                  <a:txBody>
                    <a:bodyPr/>
                    <a:lstStyle/>
                    <a:p>
                      <a:pPr algn="just">
                        <a:lnSpc>
                          <a:spcPct val="115000"/>
                        </a:lnSpc>
                        <a:spcAft>
                          <a:spcPts val="0"/>
                        </a:spcAft>
                      </a:pPr>
                      <a:r>
                        <a:rPr lang="es-ES" sz="1400" dirty="0">
                          <a:effectLst/>
                        </a:rPr>
                        <a:t>01 octubre al 20 noviembre </a:t>
                      </a:r>
                      <a:endParaRPr lang="es-CL" sz="1400" dirty="0">
                        <a:effectLst/>
                        <a:latin typeface="Arial"/>
                        <a:ea typeface="Times New Roman"/>
                        <a:cs typeface="Times New Roman"/>
                      </a:endParaRPr>
                    </a:p>
                  </a:txBody>
                  <a:tcPr marL="38830" marR="38830" marT="0" marB="0" anchor="ctr"/>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503622">
                <a:tc vMerge="1">
                  <a:txBody>
                    <a:bodyPr/>
                    <a:lstStyle/>
                    <a:p>
                      <a:endParaRPr lang="es-CL"/>
                    </a:p>
                  </a:txBody>
                  <a:tcPr/>
                </a:tc>
                <a:tc>
                  <a:txBody>
                    <a:bodyPr/>
                    <a:lstStyle/>
                    <a:p>
                      <a:pPr>
                        <a:lnSpc>
                          <a:spcPct val="115000"/>
                        </a:lnSpc>
                        <a:spcAft>
                          <a:spcPts val="0"/>
                        </a:spcAft>
                      </a:pPr>
                      <a:r>
                        <a:rPr lang="es-ES" sz="1400">
                          <a:effectLst/>
                        </a:rPr>
                        <a:t>Recepción Admisibilidad</a:t>
                      </a:r>
                      <a:endParaRPr lang="es-CL" sz="1400">
                        <a:effectLst/>
                        <a:latin typeface="Arial"/>
                        <a:ea typeface="Times New Roman"/>
                        <a:cs typeface="Times New Roman"/>
                      </a:endParaRPr>
                    </a:p>
                  </a:txBody>
                  <a:tcPr marL="38830" marR="38830" marT="0" marB="0" anchor="ctr"/>
                </a:tc>
                <a:tc>
                  <a:txBody>
                    <a:bodyPr/>
                    <a:lstStyle/>
                    <a:p>
                      <a:pPr>
                        <a:lnSpc>
                          <a:spcPct val="115000"/>
                        </a:lnSpc>
                      </a:pPr>
                      <a:endParaRPr lang="es-CL" sz="1400">
                        <a:effectLst/>
                        <a:latin typeface="Calibri"/>
                        <a:cs typeface="Times New Roman"/>
                      </a:endParaRPr>
                    </a:p>
                  </a:txBody>
                  <a:tcPr marL="38830" marR="38830" marT="0" marB="0"/>
                </a:tc>
                <a:tc>
                  <a:txBody>
                    <a:bodyPr/>
                    <a:lstStyle/>
                    <a:p>
                      <a:pPr algn="ctr">
                        <a:lnSpc>
                          <a:spcPct val="115000"/>
                        </a:lnSpc>
                        <a:spcAft>
                          <a:spcPts val="0"/>
                        </a:spcAft>
                      </a:pPr>
                      <a:r>
                        <a:rPr lang="es-ES" sz="1400">
                          <a:effectLst/>
                        </a:rPr>
                        <a:t>Automático en la postulación</a:t>
                      </a:r>
                      <a:endParaRPr lang="es-CL" sz="1400">
                        <a:effectLst/>
                        <a:latin typeface="Arial"/>
                        <a:ea typeface="Times New Roman"/>
                        <a:cs typeface="Times New Roman"/>
                      </a:endParaRPr>
                    </a:p>
                  </a:txBody>
                  <a:tcPr marL="38830" marR="38830" marT="0" marB="0" anchor="b"/>
                </a:tc>
              </a:tr>
              <a:tr h="503622">
                <a:tc rowSpan="10">
                  <a:txBody>
                    <a:bodyPr/>
                    <a:lstStyle/>
                    <a:p>
                      <a:pPr>
                        <a:lnSpc>
                          <a:spcPct val="115000"/>
                        </a:lnSpc>
                        <a:spcAft>
                          <a:spcPts val="0"/>
                        </a:spcAft>
                      </a:pPr>
                      <a:r>
                        <a:rPr lang="es-ES" sz="1400">
                          <a:effectLst/>
                        </a:rPr>
                        <a:t>Proceso evaluación, selección y entrega de recursos</a:t>
                      </a:r>
                      <a:endParaRPr lang="es-CL" sz="1400">
                        <a:effectLst/>
                      </a:endParaRPr>
                    </a:p>
                    <a:p>
                      <a:pPr>
                        <a:lnSpc>
                          <a:spcPct val="115000"/>
                        </a:lnSpc>
                        <a:spcAft>
                          <a:spcPts val="0"/>
                        </a:spcAft>
                      </a:pPr>
                      <a:r>
                        <a:rPr lang="es-ES" sz="1400">
                          <a:effectLst/>
                        </a:rPr>
                        <a:t> </a:t>
                      </a:r>
                      <a:endParaRPr lang="es-CL" sz="1400">
                        <a:effectLst/>
                      </a:endParaRPr>
                    </a:p>
                    <a:p>
                      <a:pPr>
                        <a:lnSpc>
                          <a:spcPct val="115000"/>
                        </a:lnSpc>
                        <a:spcAft>
                          <a:spcPts val="0"/>
                        </a:spcAft>
                      </a:pPr>
                      <a:r>
                        <a:rPr lang="es-ES" sz="1400">
                          <a:effectLst/>
                        </a:rPr>
                        <a:t> </a:t>
                      </a:r>
                      <a:endParaRPr lang="es-CL" sz="1400">
                        <a:effectLst/>
                      </a:endParaRPr>
                    </a:p>
                    <a:p>
                      <a:pPr>
                        <a:lnSpc>
                          <a:spcPct val="115000"/>
                        </a:lnSpc>
                        <a:spcAft>
                          <a:spcPts val="0"/>
                        </a:spcAft>
                      </a:pPr>
                      <a:r>
                        <a:rPr lang="es-ES" sz="1400">
                          <a:effectLst/>
                        </a:rPr>
                        <a:t> </a:t>
                      </a:r>
                      <a:endParaRPr lang="es-CL" sz="1400">
                        <a:effectLst/>
                      </a:endParaRPr>
                    </a:p>
                    <a:p>
                      <a:pPr>
                        <a:lnSpc>
                          <a:spcPct val="115000"/>
                        </a:lnSpc>
                        <a:spcAft>
                          <a:spcPts val="0"/>
                        </a:spcAft>
                      </a:pPr>
                      <a:r>
                        <a:rPr lang="es-ES" sz="1400">
                          <a:effectLst/>
                        </a:rPr>
                        <a:t> </a:t>
                      </a:r>
                      <a:endParaRPr lang="es-CL" sz="1400">
                        <a:effectLst/>
                        <a:latin typeface="Arial"/>
                        <a:ea typeface="Times New Roman"/>
                        <a:cs typeface="Times New Roman"/>
                      </a:endParaRPr>
                    </a:p>
                  </a:txBody>
                  <a:tcPr marL="38830" marR="38830" marT="0" marB="0" anchor="ctr"/>
                </a:tc>
                <a:tc>
                  <a:txBody>
                    <a:bodyPr/>
                    <a:lstStyle/>
                    <a:p>
                      <a:pPr>
                        <a:lnSpc>
                          <a:spcPct val="115000"/>
                        </a:lnSpc>
                        <a:spcAft>
                          <a:spcPts val="0"/>
                        </a:spcAft>
                      </a:pPr>
                      <a:r>
                        <a:rPr lang="es-ES" sz="1400">
                          <a:effectLst/>
                        </a:rPr>
                        <a:t>Evaluación Técnica Regional</a:t>
                      </a:r>
                      <a:endParaRPr lang="es-CL" sz="1400">
                        <a:effectLst/>
                      </a:endParaRPr>
                    </a:p>
                    <a:p>
                      <a:pPr>
                        <a:lnSpc>
                          <a:spcPct val="115000"/>
                        </a:lnSpc>
                        <a:spcAft>
                          <a:spcPts val="0"/>
                        </a:spcAft>
                      </a:pPr>
                      <a:r>
                        <a:rPr lang="es-ES" sz="1400">
                          <a:effectLst/>
                        </a:rPr>
                        <a:t> </a:t>
                      </a:r>
                      <a:endParaRPr lang="es-CL" sz="1400">
                        <a:effectLst/>
                        <a:latin typeface="Arial"/>
                        <a:ea typeface="Times New Roman"/>
                        <a:cs typeface="Times New Roman"/>
                      </a:endParaRPr>
                    </a:p>
                  </a:txBody>
                  <a:tcPr marL="38830" marR="38830" marT="0" marB="0" anchor="ctr"/>
                </a:tc>
                <a:tc>
                  <a:txBody>
                    <a:bodyPr/>
                    <a:lstStyle/>
                    <a:p>
                      <a:pPr algn="just">
                        <a:lnSpc>
                          <a:spcPct val="115000"/>
                        </a:lnSpc>
                        <a:spcAft>
                          <a:spcPts val="0"/>
                        </a:spcAft>
                      </a:pPr>
                      <a:r>
                        <a:rPr lang="es-ES" sz="1400" dirty="0">
                          <a:effectLst/>
                        </a:rPr>
                        <a:t>Desde 9 de al 20 de enero</a:t>
                      </a:r>
                      <a:endParaRPr lang="es-CL" sz="1400" dirty="0">
                        <a:effectLst/>
                        <a:latin typeface="Arial"/>
                        <a:ea typeface="Times New Roman"/>
                        <a:cs typeface="Times New Roman"/>
                      </a:endParaRPr>
                    </a:p>
                  </a:txBody>
                  <a:tcPr marL="38830" marR="38830" marT="0" marB="0" anchor="ctr"/>
                </a:tc>
                <a:tc>
                  <a:txBody>
                    <a:bodyPr/>
                    <a:lstStyle/>
                    <a:p>
                      <a:pPr algn="ctr">
                        <a:lnSpc>
                          <a:spcPct val="115000"/>
                        </a:lnSpc>
                        <a:spcAft>
                          <a:spcPts val="0"/>
                        </a:spcAft>
                      </a:pPr>
                      <a:r>
                        <a:rPr lang="es-ES" sz="1400">
                          <a:effectLst/>
                        </a:rPr>
                        <a:t>Regional</a:t>
                      </a:r>
                      <a:endParaRPr lang="es-CL" sz="1400">
                        <a:effectLst/>
                        <a:latin typeface="Arial"/>
                        <a:ea typeface="Times New Roman"/>
                        <a:cs typeface="Times New Roman"/>
                      </a:endParaRPr>
                    </a:p>
                  </a:txBody>
                  <a:tcPr marL="38830" marR="38830" marT="0" marB="0" anchor="b"/>
                </a:tc>
              </a:tr>
              <a:tr h="503622">
                <a:tc vMerge="1">
                  <a:txBody>
                    <a:bodyPr/>
                    <a:lstStyle/>
                    <a:p>
                      <a:endParaRPr lang="es-CL"/>
                    </a:p>
                  </a:txBody>
                  <a:tcPr/>
                </a:tc>
                <a:tc>
                  <a:txBody>
                    <a:bodyPr/>
                    <a:lstStyle/>
                    <a:p>
                      <a:pPr>
                        <a:lnSpc>
                          <a:spcPct val="115000"/>
                        </a:lnSpc>
                        <a:spcAft>
                          <a:spcPts val="0"/>
                        </a:spcAft>
                      </a:pPr>
                      <a:r>
                        <a:rPr lang="es-ES" sz="1400">
                          <a:effectLst/>
                        </a:rPr>
                        <a:t>Evaluación  Nacional, fase individual</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12 de enero al 24 de enero </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335749">
                <a:tc vMerge="1">
                  <a:txBody>
                    <a:bodyPr/>
                    <a:lstStyle/>
                    <a:p>
                      <a:endParaRPr lang="es-CL"/>
                    </a:p>
                  </a:txBody>
                  <a:tcPr/>
                </a:tc>
                <a:tc>
                  <a:txBody>
                    <a:bodyPr/>
                    <a:lstStyle/>
                    <a:p>
                      <a:pPr>
                        <a:lnSpc>
                          <a:spcPct val="115000"/>
                        </a:lnSpc>
                        <a:spcAft>
                          <a:spcPts val="0"/>
                        </a:spcAft>
                      </a:pPr>
                      <a:r>
                        <a:rPr lang="es-ES" sz="1400">
                          <a:effectLst/>
                        </a:rPr>
                        <a:t>Evaluación Fase colectiva</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25, 26 o 27 de enero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335749">
                <a:tc vMerge="1">
                  <a:txBody>
                    <a:bodyPr/>
                    <a:lstStyle/>
                    <a:p>
                      <a:endParaRPr lang="es-CL"/>
                    </a:p>
                  </a:txBody>
                  <a:tcPr/>
                </a:tc>
                <a:tc>
                  <a:txBody>
                    <a:bodyPr/>
                    <a:lstStyle/>
                    <a:p>
                      <a:pPr>
                        <a:lnSpc>
                          <a:spcPct val="115000"/>
                        </a:lnSpc>
                        <a:spcAft>
                          <a:spcPts val="0"/>
                        </a:spcAft>
                      </a:pPr>
                      <a:r>
                        <a:rPr lang="es-ES" sz="1400">
                          <a:effectLst/>
                        </a:rPr>
                        <a:t>Comisión Evaluadora</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28 de febrero.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335749">
                <a:tc vMerge="1">
                  <a:txBody>
                    <a:bodyPr/>
                    <a:lstStyle/>
                    <a:p>
                      <a:endParaRPr lang="es-CL"/>
                    </a:p>
                  </a:txBody>
                  <a:tcPr/>
                </a:tc>
                <a:tc>
                  <a:txBody>
                    <a:bodyPr/>
                    <a:lstStyle/>
                    <a:p>
                      <a:pPr>
                        <a:lnSpc>
                          <a:spcPct val="115000"/>
                        </a:lnSpc>
                        <a:spcAft>
                          <a:spcPts val="0"/>
                        </a:spcAft>
                      </a:pPr>
                      <a:r>
                        <a:rPr lang="es-ES" sz="1400">
                          <a:effectLst/>
                        </a:rPr>
                        <a:t>Firma de Acta de adjudicación</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28 de febrero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208626">
                <a:tc vMerge="1">
                  <a:txBody>
                    <a:bodyPr/>
                    <a:lstStyle/>
                    <a:p>
                      <a:endParaRPr lang="es-CL"/>
                    </a:p>
                  </a:txBody>
                  <a:tcPr/>
                </a:tc>
                <a:tc>
                  <a:txBody>
                    <a:bodyPr/>
                    <a:lstStyle/>
                    <a:p>
                      <a:pPr>
                        <a:lnSpc>
                          <a:spcPct val="115000"/>
                        </a:lnSpc>
                        <a:spcAft>
                          <a:spcPts val="0"/>
                        </a:spcAft>
                      </a:pPr>
                      <a:r>
                        <a:rPr lang="es-ES" sz="1400">
                          <a:effectLst/>
                        </a:rPr>
                        <a:t>Resolución seleccionados</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Marzo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208626">
                <a:tc vMerge="1">
                  <a:txBody>
                    <a:bodyPr/>
                    <a:lstStyle/>
                    <a:p>
                      <a:endParaRPr lang="es-CL"/>
                    </a:p>
                  </a:txBody>
                  <a:tcPr/>
                </a:tc>
                <a:tc>
                  <a:txBody>
                    <a:bodyPr/>
                    <a:lstStyle/>
                    <a:p>
                      <a:pPr>
                        <a:lnSpc>
                          <a:spcPct val="115000"/>
                        </a:lnSpc>
                        <a:spcAft>
                          <a:spcPts val="0"/>
                        </a:spcAft>
                      </a:pPr>
                      <a:r>
                        <a:rPr lang="es-ES" sz="1400">
                          <a:effectLst/>
                        </a:rPr>
                        <a:t>Publicación de Resultados</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Marzo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Nacional</a:t>
                      </a:r>
                      <a:endParaRPr lang="es-CL" sz="1400">
                        <a:effectLst/>
                        <a:latin typeface="Arial"/>
                        <a:ea typeface="Times New Roman"/>
                        <a:cs typeface="Times New Roman"/>
                      </a:endParaRPr>
                    </a:p>
                  </a:txBody>
                  <a:tcPr marL="38830" marR="38830" marT="0" marB="0" anchor="b"/>
                </a:tc>
              </a:tr>
              <a:tr h="335749">
                <a:tc vMerge="1">
                  <a:txBody>
                    <a:bodyPr/>
                    <a:lstStyle/>
                    <a:p>
                      <a:endParaRPr lang="es-CL"/>
                    </a:p>
                  </a:txBody>
                  <a:tcPr/>
                </a:tc>
                <a:tc>
                  <a:txBody>
                    <a:bodyPr/>
                    <a:lstStyle/>
                    <a:p>
                      <a:pPr>
                        <a:lnSpc>
                          <a:spcPct val="115000"/>
                        </a:lnSpc>
                        <a:spcAft>
                          <a:spcPts val="0"/>
                        </a:spcAft>
                      </a:pPr>
                      <a:r>
                        <a:rPr lang="es-ES" sz="1400">
                          <a:effectLst/>
                        </a:rPr>
                        <a:t>Firma de Convenios de ejecución </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Marzo (30 días hábiles)</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Regional</a:t>
                      </a:r>
                      <a:endParaRPr lang="es-CL" sz="1400">
                        <a:effectLst/>
                        <a:latin typeface="Arial"/>
                        <a:ea typeface="Times New Roman"/>
                        <a:cs typeface="Times New Roman"/>
                      </a:endParaRPr>
                    </a:p>
                  </a:txBody>
                  <a:tcPr marL="38830" marR="38830" marT="0" marB="0" anchor="b"/>
                </a:tc>
              </a:tr>
              <a:tr h="335749">
                <a:tc vMerge="1">
                  <a:txBody>
                    <a:bodyPr/>
                    <a:lstStyle/>
                    <a:p>
                      <a:endParaRPr lang="es-CL"/>
                    </a:p>
                  </a:txBody>
                  <a:tcPr/>
                </a:tc>
                <a:tc>
                  <a:txBody>
                    <a:bodyPr/>
                    <a:lstStyle/>
                    <a:p>
                      <a:pPr>
                        <a:lnSpc>
                          <a:spcPct val="115000"/>
                        </a:lnSpc>
                        <a:spcAft>
                          <a:spcPts val="0"/>
                        </a:spcAft>
                      </a:pPr>
                      <a:r>
                        <a:rPr lang="es-ES" sz="1400">
                          <a:effectLst/>
                        </a:rPr>
                        <a:t>Resolución que aprueba Convenios</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Marzo</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a:effectLst/>
                        </a:rPr>
                        <a:t>Regional</a:t>
                      </a:r>
                      <a:endParaRPr lang="es-CL" sz="1400">
                        <a:effectLst/>
                        <a:latin typeface="Arial"/>
                        <a:ea typeface="Times New Roman"/>
                        <a:cs typeface="Times New Roman"/>
                      </a:endParaRPr>
                    </a:p>
                  </a:txBody>
                  <a:tcPr marL="38830" marR="38830" marT="0" marB="0" anchor="b"/>
                </a:tc>
              </a:tr>
              <a:tr h="180647">
                <a:tc vMerge="1">
                  <a:txBody>
                    <a:bodyPr/>
                    <a:lstStyle/>
                    <a:p>
                      <a:endParaRPr lang="es-CL"/>
                    </a:p>
                  </a:txBody>
                  <a:tcPr/>
                </a:tc>
                <a:tc>
                  <a:txBody>
                    <a:bodyPr/>
                    <a:lstStyle/>
                    <a:p>
                      <a:pPr>
                        <a:lnSpc>
                          <a:spcPct val="115000"/>
                        </a:lnSpc>
                        <a:spcAft>
                          <a:spcPts val="0"/>
                        </a:spcAft>
                      </a:pPr>
                      <a:r>
                        <a:rPr lang="es-ES" sz="1400">
                          <a:effectLst/>
                        </a:rPr>
                        <a:t>Entrega recursos</a:t>
                      </a:r>
                      <a:endParaRPr lang="es-CL" sz="1400">
                        <a:effectLst/>
                        <a:latin typeface="Arial"/>
                        <a:ea typeface="Times New Roman"/>
                        <a:cs typeface="Times New Roman"/>
                      </a:endParaRPr>
                    </a:p>
                  </a:txBody>
                  <a:tcPr marL="38830" marR="38830" marT="0" marB="0" anchor="b"/>
                </a:tc>
                <a:tc>
                  <a:txBody>
                    <a:bodyPr/>
                    <a:lstStyle/>
                    <a:p>
                      <a:pPr algn="just">
                        <a:lnSpc>
                          <a:spcPct val="115000"/>
                        </a:lnSpc>
                        <a:spcAft>
                          <a:spcPts val="0"/>
                        </a:spcAft>
                      </a:pPr>
                      <a:r>
                        <a:rPr lang="es-ES" sz="1400">
                          <a:effectLst/>
                        </a:rPr>
                        <a:t>Abril</a:t>
                      </a:r>
                      <a:endParaRPr lang="es-CL" sz="1400">
                        <a:effectLst/>
                        <a:latin typeface="Arial"/>
                        <a:ea typeface="Times New Roman"/>
                        <a:cs typeface="Times New Roman"/>
                      </a:endParaRPr>
                    </a:p>
                  </a:txBody>
                  <a:tcPr marL="38830" marR="38830" marT="0" marB="0" anchor="b"/>
                </a:tc>
                <a:tc>
                  <a:txBody>
                    <a:bodyPr/>
                    <a:lstStyle/>
                    <a:p>
                      <a:pPr algn="ctr">
                        <a:lnSpc>
                          <a:spcPct val="115000"/>
                        </a:lnSpc>
                        <a:spcAft>
                          <a:spcPts val="0"/>
                        </a:spcAft>
                      </a:pPr>
                      <a:r>
                        <a:rPr lang="es-ES" sz="1400" dirty="0">
                          <a:effectLst/>
                        </a:rPr>
                        <a:t>Nacional</a:t>
                      </a:r>
                      <a:endParaRPr lang="es-CL" sz="1400" dirty="0">
                        <a:effectLst/>
                        <a:latin typeface="Arial"/>
                        <a:ea typeface="Times New Roman"/>
                        <a:cs typeface="Times New Roman"/>
                      </a:endParaRPr>
                    </a:p>
                  </a:txBody>
                  <a:tcPr marL="38830" marR="38830" marT="0" marB="0" anchor="b"/>
                </a:tc>
              </a:tr>
            </a:tbl>
          </a:graphicData>
        </a:graphic>
      </p:graphicFrame>
    </p:spTree>
    <p:extLst>
      <p:ext uri="{BB962C8B-B14F-4D97-AF65-F5344CB8AC3E}">
        <p14:creationId xmlns:p14="http://schemas.microsoft.com/office/powerpoint/2010/main" val="3697687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Datos:</a:t>
            </a:r>
            <a:endParaRPr lang="es-CL" dirty="0"/>
          </a:p>
        </p:txBody>
      </p:sp>
      <p:sp>
        <p:nvSpPr>
          <p:cNvPr id="3" name="2 Marcador de contenido"/>
          <p:cNvSpPr>
            <a:spLocks noGrp="1"/>
          </p:cNvSpPr>
          <p:nvPr>
            <p:ph idx="1"/>
          </p:nvPr>
        </p:nvSpPr>
        <p:spPr/>
        <p:txBody>
          <a:bodyPr>
            <a:normAutofit fontScale="92500"/>
          </a:bodyPr>
          <a:lstStyle/>
          <a:p>
            <a:pPr lvl="0">
              <a:buFont typeface="Arial" pitchFamily="34" charset="0"/>
              <a:buChar char="•"/>
            </a:pPr>
            <a:r>
              <a:rPr lang="es-CL" dirty="0"/>
              <a:t>El monto mínimo financiado por el CNCA para los proyectos presentados a este concurso es de </a:t>
            </a:r>
            <a:r>
              <a:rPr lang="es-CL" dirty="0" smtClean="0"/>
              <a:t>$1.500.000</a:t>
            </a:r>
            <a:r>
              <a:rPr lang="es-CL" dirty="0"/>
              <a:t>.- (un millón quinientos mil pesos) y el monto máximo que puede solicitarse es de $15.000.000.- (quince millones de pesos</a:t>
            </a:r>
            <a:r>
              <a:rPr lang="es-CL" dirty="0" smtClean="0"/>
              <a:t>).</a:t>
            </a:r>
          </a:p>
          <a:p>
            <a:pPr lvl="0">
              <a:buFont typeface="Arial" pitchFamily="34" charset="0"/>
              <a:buChar char="•"/>
            </a:pPr>
            <a:endParaRPr lang="es-CL" dirty="0"/>
          </a:p>
          <a:p>
            <a:pPr lvl="0">
              <a:buFont typeface="Arial" pitchFamily="34" charset="0"/>
              <a:buChar char="•"/>
            </a:pPr>
            <a:r>
              <a:rPr lang="es-CL" dirty="0"/>
              <a:t>La ejecución de los proyectos no podrá superar el mes de diciembre de 2012</a:t>
            </a:r>
            <a:r>
              <a:rPr lang="es-CL" dirty="0" smtClean="0"/>
              <a:t>.</a:t>
            </a:r>
          </a:p>
          <a:p>
            <a:pPr lvl="0">
              <a:buFont typeface="Arial" pitchFamily="34" charset="0"/>
              <a:buChar char="•"/>
            </a:pPr>
            <a:endParaRPr lang="es-CL" dirty="0"/>
          </a:p>
          <a:p>
            <a:pPr lvl="0">
              <a:buFont typeface="Arial" pitchFamily="34" charset="0"/>
              <a:buChar char="•"/>
            </a:pPr>
            <a:r>
              <a:rPr lang="es-CL" dirty="0"/>
              <a:t>Los postulantes podrán presentar en el presente concurso público un máximo de 4 (cuatro) proyectos, con un máximo de 2 (dos) proyectos por modalidad</a:t>
            </a:r>
            <a:r>
              <a:rPr lang="es-CL" dirty="0" smtClean="0"/>
              <a:t>.</a:t>
            </a:r>
          </a:p>
          <a:p>
            <a:pPr lvl="0">
              <a:buFont typeface="Arial" pitchFamily="34" charset="0"/>
              <a:buChar char="•"/>
            </a:pPr>
            <a:endParaRPr lang="es-CL" dirty="0"/>
          </a:p>
          <a:p>
            <a:pPr lvl="0">
              <a:buFont typeface="Arial" pitchFamily="34" charset="0"/>
              <a:buChar char="•"/>
            </a:pPr>
            <a:r>
              <a:rPr lang="es-CL" dirty="0"/>
              <a:t>Podrán ser adjudicados 2 (dos) proyectos por postulante. Este número podrá ampliarse por la Comisión Nacional de Evaluación, si los proyectos presentados consideran un cofinanciamiento igual o superior al 50% del monto total del proyecto.</a:t>
            </a:r>
          </a:p>
          <a:p>
            <a:endParaRPr lang="es-CL" dirty="0"/>
          </a:p>
          <a:p>
            <a:endParaRPr lang="es-CL" dirty="0"/>
          </a:p>
        </p:txBody>
      </p:sp>
    </p:spTree>
    <p:extLst>
      <p:ext uri="{BB962C8B-B14F-4D97-AF65-F5344CB8AC3E}">
        <p14:creationId xmlns:p14="http://schemas.microsoft.com/office/powerpoint/2010/main" val="2371768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5100" y="476672"/>
            <a:ext cx="8164513" cy="1143000"/>
          </a:xfrm>
        </p:spPr>
        <p:txBody>
          <a:bodyPr/>
          <a:lstStyle/>
          <a:p>
            <a:r>
              <a:rPr lang="es-MX" dirty="0" smtClean="0"/>
              <a:t>Formato de proyectos</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274843643"/>
              </p:ext>
            </p:extLst>
          </p:nvPr>
        </p:nvGraphicFramePr>
        <p:xfrm>
          <a:off x="152400" y="1477963"/>
          <a:ext cx="8177213"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3683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Importante a considerar</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49443935"/>
              </p:ext>
            </p:extLst>
          </p:nvPr>
        </p:nvGraphicFramePr>
        <p:xfrm>
          <a:off x="152400" y="1477963"/>
          <a:ext cx="8177213"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3051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 considerar: elementos nuevos del proceso de evaluación </a:t>
            </a:r>
            <a:endParaRPr lang="es-CL" dirty="0"/>
          </a:p>
        </p:txBody>
      </p:sp>
      <p:sp>
        <p:nvSpPr>
          <p:cNvPr id="3" name="2 Marcador de contenido"/>
          <p:cNvSpPr>
            <a:spLocks noGrp="1"/>
          </p:cNvSpPr>
          <p:nvPr>
            <p:ph idx="1"/>
          </p:nvPr>
        </p:nvSpPr>
        <p:spPr>
          <a:xfrm>
            <a:off x="899592" y="1412776"/>
            <a:ext cx="6737053" cy="4525962"/>
          </a:xfrm>
        </p:spPr>
        <p:txBody>
          <a:bodyPr>
            <a:normAutofit/>
          </a:bodyPr>
          <a:lstStyle/>
          <a:p>
            <a:r>
              <a:rPr lang="es-CL" dirty="0" smtClean="0"/>
              <a:t>No se evalúa según disciplina, sino con mirada transversal. </a:t>
            </a:r>
          </a:p>
          <a:p>
            <a:endParaRPr lang="es-CL" dirty="0" smtClean="0"/>
          </a:p>
          <a:p>
            <a:r>
              <a:rPr lang="es-CL" dirty="0" smtClean="0"/>
              <a:t>Invertir tiempo en evaluación compartida (será de pares).</a:t>
            </a:r>
          </a:p>
          <a:p>
            <a:endParaRPr lang="es-CL" dirty="0" smtClean="0"/>
          </a:p>
          <a:p>
            <a:r>
              <a:rPr lang="es-CL" dirty="0" smtClean="0"/>
              <a:t>Día de comisión evaluadora, instancia enriquecedora para identificar los mejores proyectos y poder entregar nuestra impronta al concurso. </a:t>
            </a:r>
          </a:p>
          <a:p>
            <a:endParaRPr lang="es-CL" dirty="0" smtClean="0"/>
          </a:p>
          <a:p>
            <a:endParaRPr lang="es-CL" dirty="0"/>
          </a:p>
          <a:p>
            <a:endParaRPr lang="es-CL" dirty="0"/>
          </a:p>
        </p:txBody>
      </p:sp>
    </p:spTree>
    <p:extLst>
      <p:ext uri="{BB962C8B-B14F-4D97-AF65-F5344CB8AC3E}">
        <p14:creationId xmlns:p14="http://schemas.microsoft.com/office/powerpoint/2010/main" val="1487916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548680"/>
            <a:ext cx="8164513" cy="1143000"/>
          </a:xfrm>
        </p:spPr>
        <p:txBody>
          <a:bodyPr/>
          <a:lstStyle/>
          <a:p>
            <a:r>
              <a:rPr lang="es-CL" dirty="0" smtClean="0"/>
              <a:t>HISTORIA</a:t>
            </a:r>
            <a:endParaRPr lang="es-CL" dirty="0"/>
          </a:p>
        </p:txBody>
      </p:sp>
      <p:sp>
        <p:nvSpPr>
          <p:cNvPr id="3" name="2 Marcador de contenido"/>
          <p:cNvSpPr>
            <a:spLocks noGrp="1"/>
          </p:cNvSpPr>
          <p:nvPr>
            <p:ph idx="1"/>
          </p:nvPr>
        </p:nvSpPr>
        <p:spPr>
          <a:xfrm>
            <a:off x="539552" y="1556792"/>
            <a:ext cx="8177213" cy="4525962"/>
          </a:xfrm>
        </p:spPr>
        <p:txBody>
          <a:bodyPr/>
          <a:lstStyle/>
          <a:p>
            <a:r>
              <a:rPr lang="es-CL" sz="1400" dirty="0" smtClean="0"/>
              <a:t>FNEA nac</a:t>
            </a:r>
            <a:r>
              <a:rPr lang="es-CL" sz="1400" dirty="0" smtClean="0"/>
              <a:t>e el año 1996, a partir de la perseverancia de algunas escuelas la iniciativa de crear el Fondo Nacional de Escuelas Artísticas. </a:t>
            </a:r>
          </a:p>
          <a:p>
            <a:r>
              <a:rPr lang="es-CL" sz="1400" dirty="0" smtClean="0"/>
              <a:t>Los directores presentan frente a la subcomisión de educación la necesidad de financiar algunos aspectos de la educación artística, en ese momento se crea el Fondo, que apoya económicamente a las escuelas que desarrollan educación artística.</a:t>
            </a:r>
          </a:p>
          <a:p>
            <a:r>
              <a:rPr lang="es-CL" sz="1400" dirty="0" smtClean="0"/>
              <a:t>Se reconocen (por el MINEDUC) 35 escuelas, 23 escuelas formales y 12 no formales. A partir de ese año y en adelante el FNEA es la única iniciativa estatal que aporta económicamente al fomento de la educación artística. </a:t>
            </a:r>
          </a:p>
          <a:p>
            <a:r>
              <a:rPr lang="es-CL" sz="1400" dirty="0" smtClean="0"/>
              <a:t>Hasta el año 2009, fueron éstas 35 escuelas las destinatarias de este fondo, y en ese año se abrió la oportunidad a otras escuelas, que pudieran postular abriéndose una categoría que incorporaba a escuelas que estaban en “transición” a ser escuelas artísticas( 11). Por lo tanto hasta el año 2010 fueron 46 el total de escuelas  apoyadas por el FNEA. </a:t>
            </a:r>
          </a:p>
          <a:p>
            <a:r>
              <a:rPr lang="es-CL" sz="1400" dirty="0" smtClean="0"/>
              <a:t>Año 2011 a partir de la necesidad de la sección de educación artística de poner en valor la educación a través del arte y visibilizarla en el sistema educativo, se abre la posibilidad que escuelas que desarrollan proyectos artísticos sistemáticos puedan postular al fondo (2011 = 9).</a:t>
            </a:r>
          </a:p>
          <a:p>
            <a:r>
              <a:rPr lang="es-CL" sz="1400" dirty="0" smtClean="0"/>
              <a:t>Por tanto, hoy tenemos un universo de 55 instituciones educativas que han sido apoyadas por el Fondo en estos años. </a:t>
            </a:r>
            <a:endParaRPr lang="es-CL" sz="1400" dirty="0" smtClean="0"/>
          </a:p>
        </p:txBody>
      </p:sp>
    </p:spTree>
    <p:extLst>
      <p:ext uri="{BB962C8B-B14F-4D97-AF65-F5344CB8AC3E}">
        <p14:creationId xmlns:p14="http://schemas.microsoft.com/office/powerpoint/2010/main" val="1400218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548680"/>
            <a:ext cx="8164513" cy="1143000"/>
          </a:xfrm>
        </p:spPr>
        <p:txBody>
          <a:bodyPr/>
          <a:lstStyle/>
          <a:p>
            <a:r>
              <a:rPr lang="es-CL" dirty="0" smtClean="0"/>
              <a:t>Revisemos los criterios…</a:t>
            </a:r>
            <a:endParaRPr lang="es-CL" dirty="0"/>
          </a:p>
        </p:txBody>
      </p:sp>
      <p:pic>
        <p:nvPicPr>
          <p:cNvPr id="12493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916832"/>
            <a:ext cx="7637389" cy="3579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2220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332656"/>
            <a:ext cx="6591803" cy="61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2814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9154" name="2 Subtítulo"/>
          <p:cNvSpPr txBox="1">
            <a:spLocks/>
          </p:cNvSpPr>
          <p:nvPr/>
        </p:nvSpPr>
        <p:spPr bwMode="auto">
          <a:xfrm>
            <a:off x="3419475" y="3357563"/>
            <a:ext cx="57245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charset="-128"/>
              </a:defRPr>
            </a:lvl1pPr>
            <a:lvl2pPr marL="742950" indent="-285750" eaLnBrk="0" hangingPunct="0">
              <a:defRPr>
                <a:solidFill>
                  <a:schemeClr val="tx1"/>
                </a:solidFill>
                <a:latin typeface="Arial" pitchFamily="34" charset="0"/>
                <a:ea typeface="ヒラギノ角ゴ Pro W3" charset="-128"/>
              </a:defRPr>
            </a:lvl2pPr>
            <a:lvl3pPr marL="1143000" indent="-228600" eaLnBrk="0" hangingPunct="0">
              <a:defRPr>
                <a:solidFill>
                  <a:schemeClr val="tx1"/>
                </a:solidFill>
                <a:latin typeface="Arial" pitchFamily="34" charset="0"/>
                <a:ea typeface="ヒラギノ角ゴ Pro W3" charset="-128"/>
              </a:defRPr>
            </a:lvl3pPr>
            <a:lvl4pPr marL="1600200" indent="-228600" eaLnBrk="0" hangingPunct="0">
              <a:defRPr>
                <a:solidFill>
                  <a:schemeClr val="tx1"/>
                </a:solidFill>
                <a:latin typeface="Arial" pitchFamily="34" charset="0"/>
                <a:ea typeface="ヒラギノ角ゴ Pro W3" charset="-128"/>
              </a:defRPr>
            </a:lvl4pPr>
            <a:lvl5pPr marL="2057400" indent="-228600" eaLnBrk="0" hangingPunct="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pPr eaLnBrk="1" hangingPunct="1">
              <a:spcBef>
                <a:spcPct val="20000"/>
              </a:spcBef>
              <a:buFont typeface="Arial" pitchFamily="34" charset="0"/>
              <a:buNone/>
            </a:pPr>
            <a:r>
              <a:rPr lang="es-ES" sz="2400">
                <a:solidFill>
                  <a:srgbClr val="FFFFFF"/>
                </a:solidFill>
                <a:latin typeface="Calibri" pitchFamily="34" charset="0"/>
              </a:rPr>
              <a:t>María Jesús Chaparro E. </a:t>
            </a:r>
          </a:p>
          <a:p>
            <a:pPr eaLnBrk="1" hangingPunct="1">
              <a:spcBef>
                <a:spcPct val="20000"/>
              </a:spcBef>
              <a:buFont typeface="Arial" pitchFamily="34" charset="0"/>
              <a:buNone/>
            </a:pPr>
            <a:r>
              <a:rPr lang="es-ES" sz="2000">
                <a:solidFill>
                  <a:srgbClr val="FFFFFF"/>
                </a:solidFill>
                <a:latin typeface="Calibri" pitchFamily="34" charset="0"/>
              </a:rPr>
              <a:t>Coordinadora Nacional Fondo Escuelas Artísticas</a:t>
            </a:r>
          </a:p>
          <a:p>
            <a:pPr eaLnBrk="1" hangingPunct="1">
              <a:spcBef>
                <a:spcPct val="20000"/>
              </a:spcBef>
              <a:buFont typeface="Arial" pitchFamily="34" charset="0"/>
              <a:buNone/>
            </a:pPr>
            <a:r>
              <a:rPr lang="es-ES">
                <a:solidFill>
                  <a:srgbClr val="FFFFFF"/>
                </a:solidFill>
                <a:latin typeface="Calibri" pitchFamily="34" charset="0"/>
              </a:rPr>
              <a:t>mariajesus.chaparro@cultura.gob.cl</a:t>
            </a:r>
          </a:p>
          <a:p>
            <a:pPr eaLnBrk="1" hangingPunct="1">
              <a:spcBef>
                <a:spcPct val="20000"/>
              </a:spcBef>
              <a:buFont typeface="Arial" pitchFamily="34" charset="0"/>
              <a:buNone/>
            </a:pPr>
            <a:endParaRPr lang="es-CL" sz="2400">
              <a:solidFill>
                <a:srgbClr val="FFFFFF"/>
              </a:solidFill>
              <a:latin typeface="Calibri" pitchFamily="34" charset="0"/>
            </a:endParaRPr>
          </a:p>
        </p:txBody>
      </p:sp>
      <p:sp>
        <p:nvSpPr>
          <p:cNvPr id="49155" name="1 Título"/>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fontAlgn="base">
              <a:spcAft>
                <a:spcPct val="0"/>
              </a:spcAft>
            </a:pPr>
            <a:r>
              <a:rPr lang="es-CL" smtClean="0"/>
              <a:t>GRACIAS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dirty="0" smtClean="0"/>
              <a:t>Antecedentes</a:t>
            </a:r>
            <a:endParaRPr lang="es-CL" dirty="0"/>
          </a:p>
        </p:txBody>
      </p:sp>
    </p:spTree>
    <p:extLst>
      <p:ext uri="{BB962C8B-B14F-4D97-AF65-F5344CB8AC3E}">
        <p14:creationId xmlns:p14="http://schemas.microsoft.com/office/powerpoint/2010/main" val="2275238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334963"/>
            <a:ext cx="8164513" cy="1143000"/>
          </a:xfrm>
        </p:spPr>
        <p:txBody>
          <a:bodyPr/>
          <a:lstStyle/>
          <a:p>
            <a:r>
              <a:rPr lang="es-CL" dirty="0" smtClean="0"/>
              <a:t>SENTIDO: una apuesta…</a:t>
            </a:r>
            <a:endParaRPr lang="es-CL" dirty="0"/>
          </a:p>
        </p:txBody>
      </p:sp>
      <p:sp>
        <p:nvSpPr>
          <p:cNvPr id="3" name="2 Marcador de contenido"/>
          <p:cNvSpPr>
            <a:spLocks noGrp="1"/>
          </p:cNvSpPr>
          <p:nvPr>
            <p:ph idx="1"/>
          </p:nvPr>
        </p:nvSpPr>
        <p:spPr>
          <a:xfrm>
            <a:off x="683568" y="1477963"/>
            <a:ext cx="7646045" cy="4525962"/>
          </a:xfrm>
        </p:spPr>
        <p:txBody>
          <a:bodyPr/>
          <a:lstStyle/>
          <a:p>
            <a:r>
              <a:rPr lang="es-CL" dirty="0" smtClean="0"/>
              <a:t>Este año, seguimos en la apuesta de reformular el fondo, utilizando esta herramienta para abrir una ventana de visibilización del arte en el mundo educativo, es por eso que mantuvimos la tendencia de 2011, y abrimos la posibilidad de que instituciones que desarrollan proyectos artísticos educativos desde la educación no formal puedan postular. </a:t>
            </a:r>
          </a:p>
          <a:p>
            <a:r>
              <a:rPr lang="es-CL" dirty="0" smtClean="0"/>
              <a:t>Es una apuesta en la cual los invitamos a colaborar, para seguir fomentando la inversión estatal en la educación artística.</a:t>
            </a:r>
          </a:p>
          <a:p>
            <a:r>
              <a:rPr lang="es-CL" dirty="0" smtClean="0"/>
              <a:t>Pudiendo así generar una educación que permita a sus niños, niñas y jóvenes explorar, imaginar, ser empáticos, generar habilidades emocionales y sociales para manejar la tensión y la frustración y generar una mayor seguridad y autoestima. </a:t>
            </a:r>
          </a:p>
          <a:p>
            <a:r>
              <a:rPr lang="es-CL" dirty="0" smtClean="0"/>
              <a:t>Para eso debemos sumar más actores a esta mesa… </a:t>
            </a:r>
          </a:p>
          <a:p>
            <a:endParaRPr lang="es-CL" dirty="0"/>
          </a:p>
        </p:txBody>
      </p:sp>
    </p:spTree>
    <p:extLst>
      <p:ext uri="{BB962C8B-B14F-4D97-AF65-F5344CB8AC3E}">
        <p14:creationId xmlns:p14="http://schemas.microsoft.com/office/powerpoint/2010/main" val="4040220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20688"/>
            <a:ext cx="8164513" cy="1143000"/>
          </a:xfrm>
        </p:spPr>
        <p:txBody>
          <a:bodyPr/>
          <a:lstStyle/>
          <a:p>
            <a:r>
              <a:rPr lang="es-CL" dirty="0" smtClean="0"/>
              <a:t>FAE:</a:t>
            </a:r>
            <a:endParaRPr lang="es-CL" dirty="0"/>
          </a:p>
        </p:txBody>
      </p:sp>
      <p:sp>
        <p:nvSpPr>
          <p:cNvPr id="3" name="2 Marcador de contenido"/>
          <p:cNvSpPr>
            <a:spLocks noGrp="1"/>
          </p:cNvSpPr>
          <p:nvPr>
            <p:ph idx="1"/>
          </p:nvPr>
        </p:nvSpPr>
        <p:spPr>
          <a:xfrm>
            <a:off x="771584" y="1484784"/>
            <a:ext cx="7520940" cy="1176244"/>
          </a:xfrm>
        </p:spPr>
        <p:txBody>
          <a:bodyPr>
            <a:normAutofit fontScale="92500" lnSpcReduction="10000"/>
          </a:bodyPr>
          <a:lstStyle/>
          <a:p>
            <a:r>
              <a:rPr lang="es-MX" dirty="0"/>
              <a:t>Fondo de Fomento al Arte en la Educación tiene por objetivo mejorar las condiciones institucionales de las escuelas, liceos, conservatorios entre otros, que desarrollan proyectos artísticos como parte del proceso educativo de niños, niñas y jóvenes. </a:t>
            </a:r>
            <a:endParaRPr lang="es-CL" dirty="0"/>
          </a:p>
          <a:p>
            <a:endParaRPr lang="es-CL" dirty="0"/>
          </a:p>
        </p:txBody>
      </p:sp>
      <p:sp>
        <p:nvSpPr>
          <p:cNvPr id="4" name="2 Marcador de contenido"/>
          <p:cNvSpPr txBox="1">
            <a:spLocks/>
          </p:cNvSpPr>
          <p:nvPr/>
        </p:nvSpPr>
        <p:spPr>
          <a:xfrm>
            <a:off x="899592" y="2852936"/>
            <a:ext cx="7755160" cy="28083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109728" indent="0"/>
            <a:r>
              <a:rPr lang="es-MX" dirty="0" smtClean="0"/>
              <a:t>OBJETIVOS ESPECÍFICOS</a:t>
            </a:r>
            <a:r>
              <a:rPr lang="es-MX" sz="2000" dirty="0" smtClean="0"/>
              <a:t>: </a:t>
            </a:r>
          </a:p>
          <a:p>
            <a:endParaRPr lang="es-CL" dirty="0" smtClean="0"/>
          </a:p>
          <a:p>
            <a:pPr>
              <a:buFont typeface="Arial" pitchFamily="34" charset="0"/>
              <a:buChar char="•"/>
            </a:pPr>
            <a:r>
              <a:rPr lang="es-MX" dirty="0" smtClean="0"/>
              <a:t>Poner en valor y validar la educación artística como una herramienta eficaz para el desarrollo integral de niños, niñas y jóvenes a través de la generación de oportunidades. </a:t>
            </a:r>
            <a:endParaRPr lang="es-CL" dirty="0" smtClean="0"/>
          </a:p>
          <a:p>
            <a:pPr>
              <a:buFont typeface="Arial" pitchFamily="34" charset="0"/>
              <a:buChar char="•"/>
            </a:pPr>
            <a:r>
              <a:rPr lang="es-MX" dirty="0" smtClean="0"/>
              <a:t>Financiar total o parcialmente proyectos educativos artísticos que permitan utilizar el arte como herramienta para el desarrollo integral de niños, niñas y jóvenes. </a:t>
            </a:r>
            <a:endParaRPr lang="es-CL" dirty="0" smtClean="0"/>
          </a:p>
          <a:p>
            <a:pPr>
              <a:buFont typeface="Arial" pitchFamily="34" charset="0"/>
              <a:buChar char="•"/>
            </a:pPr>
            <a:r>
              <a:rPr lang="es-MX" dirty="0" smtClean="0"/>
              <a:t>Sumar a más integrantes que validen y consideren en arte como un elemento que mejora las habilidades, y así instalar la educación artística como un tema en el “mundo educativo”.</a:t>
            </a:r>
            <a:endParaRPr lang="es-CL" dirty="0" smtClean="0"/>
          </a:p>
          <a:p>
            <a:pPr>
              <a:buFont typeface="Arial" pitchFamily="34" charset="0"/>
              <a:buChar char="•"/>
            </a:pPr>
            <a:endParaRPr lang="es-CL" dirty="0"/>
          </a:p>
        </p:txBody>
      </p:sp>
    </p:spTree>
    <p:extLst>
      <p:ext uri="{BB962C8B-B14F-4D97-AF65-F5344CB8AC3E}">
        <p14:creationId xmlns:p14="http://schemas.microsoft.com/office/powerpoint/2010/main" val="2465059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73063"/>
            <a:ext cx="8164513" cy="1143000"/>
          </a:xfrm>
        </p:spPr>
        <p:txBody>
          <a:bodyPr>
            <a:normAutofit/>
          </a:bodyPr>
          <a:lstStyle/>
          <a:p>
            <a:r>
              <a:rPr lang="es-CL" sz="2800" dirty="0" smtClean="0"/>
              <a:t>Líneas:</a:t>
            </a:r>
            <a:endParaRPr lang="es-CL" sz="2800" dirty="0"/>
          </a:p>
        </p:txBody>
      </p:sp>
      <p:sp>
        <p:nvSpPr>
          <p:cNvPr id="5" name="2 Marcador de contenido"/>
          <p:cNvSpPr>
            <a:spLocks noGrp="1"/>
          </p:cNvSpPr>
          <p:nvPr>
            <p:ph idx="1"/>
          </p:nvPr>
        </p:nvSpPr>
        <p:spPr>
          <a:xfrm>
            <a:off x="683568" y="1477963"/>
            <a:ext cx="7646045" cy="4525962"/>
          </a:xfrm>
        </p:spPr>
        <p:txBody>
          <a:bodyPr>
            <a:normAutofit/>
          </a:bodyPr>
          <a:lstStyle/>
          <a:p>
            <a:pPr lvl="0"/>
            <a:r>
              <a:rPr lang="es-CL" dirty="0" smtClean="0"/>
              <a:t>1</a:t>
            </a:r>
            <a:r>
              <a:rPr lang="es-CL" dirty="0"/>
              <a:t>.- Proyectos de educación artística en </a:t>
            </a:r>
            <a:r>
              <a:rPr lang="es-CL" b="1" dirty="0"/>
              <a:t>instituciones educacionales que desarrollan formación artística diferenciada</a:t>
            </a:r>
            <a:r>
              <a:rPr lang="es-CL" b="1" dirty="0" smtClean="0"/>
              <a:t>.</a:t>
            </a:r>
          </a:p>
          <a:p>
            <a:pPr lvl="0"/>
            <a:endParaRPr lang="es-CL" dirty="0"/>
          </a:p>
          <a:p>
            <a:pPr lvl="0"/>
            <a:r>
              <a:rPr lang="es-CL" dirty="0"/>
              <a:t>2.- Proyectos de educación artística </a:t>
            </a:r>
            <a:r>
              <a:rPr lang="es-CL" b="1" dirty="0"/>
              <a:t>en instituciones educacionales que fomentan el arte y la cultura a través del currículum general</a:t>
            </a:r>
            <a:r>
              <a:rPr lang="es-CL" b="1" dirty="0" smtClean="0"/>
              <a:t>.</a:t>
            </a:r>
          </a:p>
          <a:p>
            <a:pPr lvl="0"/>
            <a:endParaRPr lang="es-CL" dirty="0"/>
          </a:p>
          <a:p>
            <a:pPr lvl="0"/>
            <a:r>
              <a:rPr lang="es-CL" dirty="0"/>
              <a:t>3.- Proyectos de educación artística sistemáticos, en </a:t>
            </a:r>
            <a:r>
              <a:rPr lang="es-CL" b="1" dirty="0"/>
              <a:t>instituciones culturales sin fines de lucro y con vocación pública, que fomentan el arte y la cultura a través de la educación no formal. </a:t>
            </a:r>
            <a:endParaRPr lang="es-CL" dirty="0"/>
          </a:p>
          <a:p>
            <a:endParaRPr lang="es-CL" dirty="0"/>
          </a:p>
          <a:p>
            <a:endParaRPr lang="es-CL" dirty="0"/>
          </a:p>
        </p:txBody>
      </p:sp>
    </p:spTree>
    <p:extLst>
      <p:ext uri="{BB962C8B-B14F-4D97-AF65-F5344CB8AC3E}">
        <p14:creationId xmlns:p14="http://schemas.microsoft.com/office/powerpoint/2010/main" val="1897284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593" y="476672"/>
            <a:ext cx="8164513" cy="1143000"/>
          </a:xfrm>
        </p:spPr>
        <p:txBody>
          <a:bodyPr>
            <a:normAutofit/>
          </a:bodyPr>
          <a:lstStyle/>
          <a:p>
            <a:r>
              <a:rPr lang="es-MX" dirty="0" smtClean="0"/>
              <a:t>Modalidades:</a:t>
            </a:r>
            <a:endParaRPr lang="es-CL" dirty="0"/>
          </a:p>
        </p:txBody>
      </p:sp>
      <p:sp>
        <p:nvSpPr>
          <p:cNvPr id="3" name="2 Marcador de contenido"/>
          <p:cNvSpPr>
            <a:spLocks noGrp="1"/>
          </p:cNvSpPr>
          <p:nvPr>
            <p:ph idx="1"/>
          </p:nvPr>
        </p:nvSpPr>
        <p:spPr>
          <a:xfrm>
            <a:off x="683568" y="1477963"/>
            <a:ext cx="7646045" cy="4525962"/>
          </a:xfrm>
        </p:spPr>
        <p:txBody>
          <a:bodyPr>
            <a:normAutofit fontScale="85000" lnSpcReduction="20000"/>
          </a:bodyPr>
          <a:lstStyle/>
          <a:p>
            <a:pPr marL="0" indent="0">
              <a:buNone/>
            </a:pPr>
            <a:r>
              <a:rPr lang="es-CL" b="1" dirty="0" smtClean="0"/>
              <a:t>1</a:t>
            </a:r>
            <a:r>
              <a:rPr lang="es-CL" b="1" dirty="0"/>
              <a:t>.-</a:t>
            </a:r>
            <a:r>
              <a:rPr lang="es-CL" dirty="0"/>
              <a:t> </a:t>
            </a:r>
            <a:r>
              <a:rPr lang="es-CL" b="1" dirty="0"/>
              <a:t>Perfeccionamiento Docente y </a:t>
            </a:r>
            <a:r>
              <a:rPr lang="es-CL" b="1" dirty="0" smtClean="0"/>
              <a:t>Directivo</a:t>
            </a:r>
          </a:p>
          <a:p>
            <a:endParaRPr lang="es-CL" dirty="0"/>
          </a:p>
          <a:p>
            <a:pPr lvl="0"/>
            <a:r>
              <a:rPr lang="es-CL" dirty="0"/>
              <a:t>El objetivo de esta modalidad, capacitar, perfeccionar o actualizar a los(as) docentes de escuelas artísticas en materias vinculadas al desarrollo del ámbito pedagógico, en aspectos metodológicos y didácticos de un lenguaje artístico, a la gestión y/o producción cultural en materias artísticas, con referencia en la implementación del nuevo marco curricular y los programas de estudio artísticos. </a:t>
            </a:r>
          </a:p>
          <a:p>
            <a:endParaRPr lang="es-CL" dirty="0"/>
          </a:p>
          <a:p>
            <a:pPr marL="0" indent="0">
              <a:buNone/>
            </a:pPr>
            <a:r>
              <a:rPr lang="es-CL" b="1" dirty="0"/>
              <a:t>2.-</a:t>
            </a:r>
            <a:r>
              <a:rPr lang="es-CL" dirty="0"/>
              <a:t> </a:t>
            </a:r>
            <a:r>
              <a:rPr lang="es-CL" b="1" dirty="0"/>
              <a:t>Implementación y mejoramiento </a:t>
            </a:r>
            <a:r>
              <a:rPr lang="es-CL" b="1" dirty="0" smtClean="0"/>
              <a:t>curricular</a:t>
            </a:r>
          </a:p>
          <a:p>
            <a:endParaRPr lang="es-CL" dirty="0"/>
          </a:p>
          <a:p>
            <a:pPr lvl="0"/>
            <a:r>
              <a:rPr lang="es-CL" dirty="0"/>
              <a:t>El objetivo de esta modalidad es apoyar al Establecimiento, Liceo Artístico o Institución educativa/ o cultural para avanzar en el mejoramiento de sus propuestas curriculares artísticas a través del financiamiento de proyectos para el desarrollo de uno o más lenguajes artísticos. </a:t>
            </a:r>
          </a:p>
          <a:p>
            <a:pPr lvl="0"/>
            <a:r>
              <a:rPr lang="es-CL" dirty="0"/>
              <a:t>Para las instituciones del sistema no formal, se privilegiarán proyectos que describan planes y programas de estudio que fortalezcan el trabajo pedagógico, den sustentabilidad y que refuercen el proceso de enseñanza aprendizaje, para los proyectos que se presentan.</a:t>
            </a:r>
          </a:p>
          <a:p>
            <a:endParaRPr lang="es-CL" dirty="0"/>
          </a:p>
        </p:txBody>
      </p:sp>
    </p:spTree>
    <p:extLst>
      <p:ext uri="{BB962C8B-B14F-4D97-AF65-F5344CB8AC3E}">
        <p14:creationId xmlns:p14="http://schemas.microsoft.com/office/powerpoint/2010/main" val="3644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9255" y="1196752"/>
            <a:ext cx="8229600" cy="4525963"/>
          </a:xfrm>
        </p:spPr>
        <p:txBody>
          <a:bodyPr>
            <a:normAutofit fontScale="85000" lnSpcReduction="20000"/>
          </a:bodyPr>
          <a:lstStyle/>
          <a:p>
            <a:pPr marL="0" indent="0">
              <a:buNone/>
            </a:pPr>
            <a:r>
              <a:rPr lang="es-CL" b="1" dirty="0"/>
              <a:t>3.- Extensión y </a:t>
            </a:r>
            <a:r>
              <a:rPr lang="es-CL" b="1" dirty="0" smtClean="0"/>
              <a:t>Difusión</a:t>
            </a:r>
          </a:p>
          <a:p>
            <a:endParaRPr lang="es-CL" dirty="0"/>
          </a:p>
          <a:p>
            <a:pPr lvl="0"/>
            <a:r>
              <a:rPr lang="es-CL" dirty="0"/>
              <a:t>El objetivo de esta modalidad es el financiamiento a iniciativas de extensión y difusión cultural local e iniciativas que consistan en </a:t>
            </a:r>
            <a:r>
              <a:rPr lang="es-CL" dirty="0" err="1"/>
              <a:t>itinerancias</a:t>
            </a:r>
            <a:r>
              <a:rPr lang="es-CL" dirty="0"/>
              <a:t> de elencos del establecimiento postulante a nivel local, regional y/o interregional. Busca relacionar a estudiantes/elencos de escuelas o liceos artísticos con la comunidad a través de presentaciones públicas y/o exposiciones; estimular a los(as) estudiantes a compartir sus aprendizajes y enfrentarlos a la realidad artística, cultural y social de la comunidad a la que pertenecen y acercarlos a las actividades de producción y de gestión cultural necesarias para la difusión del arte y la cultura.</a:t>
            </a:r>
          </a:p>
          <a:p>
            <a:endParaRPr lang="es-CL" dirty="0"/>
          </a:p>
          <a:p>
            <a:pPr marL="0" indent="0">
              <a:buNone/>
            </a:pPr>
            <a:r>
              <a:rPr lang="es-CL" b="1" dirty="0"/>
              <a:t>4.-</a:t>
            </a:r>
            <a:r>
              <a:rPr lang="es-CL" dirty="0"/>
              <a:t> </a:t>
            </a:r>
            <a:r>
              <a:rPr lang="es-CL" b="1" dirty="0"/>
              <a:t>Equipamiento y Material de </a:t>
            </a:r>
            <a:r>
              <a:rPr lang="es-CL" b="1" dirty="0" smtClean="0"/>
              <a:t>Enseñanza</a:t>
            </a:r>
          </a:p>
          <a:p>
            <a:endParaRPr lang="es-CL" dirty="0"/>
          </a:p>
          <a:p>
            <a:pPr lvl="0"/>
            <a:r>
              <a:rPr lang="es-CL" dirty="0"/>
              <a:t>Esta modalidad considera proyectos que consistan en la reparación, reposición, adquisición de insumos para implementar la enseñanza especializada en el desarrollo de actividades artísticas, tales como, compra de instrumentos musicales, equipamiento de salas y talleres de estudio, material didáctico de apoyo a la docencia, software especializados, entre otros.</a:t>
            </a:r>
          </a:p>
          <a:p>
            <a:endParaRPr lang="es-CL" dirty="0"/>
          </a:p>
        </p:txBody>
      </p:sp>
    </p:spTree>
    <p:extLst>
      <p:ext uri="{BB962C8B-B14F-4D97-AF65-F5344CB8AC3E}">
        <p14:creationId xmlns:p14="http://schemas.microsoft.com/office/powerpoint/2010/main" val="809363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7504" y="1196752"/>
            <a:ext cx="4176464" cy="1600200"/>
          </a:xfrm>
        </p:spPr>
        <p:txBody>
          <a:bodyPr>
            <a:normAutofit fontScale="90000"/>
          </a:bodyPr>
          <a:lstStyle/>
          <a:p>
            <a:pPr algn="ctr"/>
            <a:r>
              <a:rPr lang="es-ES_tradnl" sz="2400" b="1" dirty="0"/>
              <a:t>Principios orientadores: transparencia, </a:t>
            </a:r>
            <a:r>
              <a:rPr lang="es-ES_tradnl" sz="2400" b="1" dirty="0" smtClean="0"/>
              <a:t>mirada transversal, </a:t>
            </a:r>
            <a:r>
              <a:rPr lang="es-ES_tradnl" sz="2400" b="1" dirty="0"/>
              <a:t>pertinencia, calidad</a:t>
            </a:r>
            <a:br>
              <a:rPr lang="es-ES_tradnl" sz="2400" b="1" dirty="0"/>
            </a:br>
            <a:endParaRPr lang="es-ES" sz="2400" dirty="0"/>
          </a:p>
        </p:txBody>
      </p:sp>
      <p:sp>
        <p:nvSpPr>
          <p:cNvPr id="9219" name="Rectangle 3"/>
          <p:cNvSpPr>
            <a:spLocks noGrp="1" noChangeArrowheads="1"/>
          </p:cNvSpPr>
          <p:nvPr>
            <p:ph idx="1"/>
          </p:nvPr>
        </p:nvSpPr>
        <p:spPr>
          <a:xfrm>
            <a:off x="611560" y="1268760"/>
            <a:ext cx="7859216" cy="1108720"/>
          </a:xfrm>
        </p:spPr>
        <p:txBody>
          <a:bodyPr>
            <a:normAutofit/>
          </a:bodyPr>
          <a:lstStyle/>
          <a:p>
            <a:pPr algn="ctr">
              <a:lnSpc>
                <a:spcPct val="90000"/>
              </a:lnSpc>
            </a:pPr>
            <a:endParaRPr lang="es-ES_tradnl" sz="2400" dirty="0"/>
          </a:p>
          <a:p>
            <a:pPr algn="ctr">
              <a:lnSpc>
                <a:spcPct val="90000"/>
              </a:lnSpc>
            </a:pPr>
            <a:endParaRPr lang="es-ES_tradnl" sz="2400" b="1" dirty="0"/>
          </a:p>
          <a:p>
            <a:pPr algn="ctr">
              <a:lnSpc>
                <a:spcPct val="90000"/>
              </a:lnSpc>
            </a:pPr>
            <a:endParaRPr lang="es-ES_tradnl" sz="2400" dirty="0"/>
          </a:p>
          <a:p>
            <a:pPr algn="ctr">
              <a:lnSpc>
                <a:spcPct val="90000"/>
              </a:lnSpc>
            </a:pPr>
            <a:endParaRPr lang="es-ES_tradnl" sz="2400" dirty="0" smtClean="0"/>
          </a:p>
          <a:p>
            <a:pPr algn="ctr">
              <a:lnSpc>
                <a:spcPct val="90000"/>
              </a:lnSpc>
            </a:pPr>
            <a:endParaRPr lang="es-ES_tradnl" sz="2400" dirty="0"/>
          </a:p>
          <a:p>
            <a:pPr marL="0" indent="0" algn="ctr">
              <a:lnSpc>
                <a:spcPct val="90000"/>
              </a:lnSpc>
              <a:buNone/>
            </a:pPr>
            <a:endParaRPr lang="es-ES" sz="2400" dirty="0"/>
          </a:p>
        </p:txBody>
      </p:sp>
      <p:graphicFrame>
        <p:nvGraphicFramePr>
          <p:cNvPr id="2" name="1 Diagrama"/>
          <p:cNvGraphicFramePr/>
          <p:nvPr>
            <p:extLst>
              <p:ext uri="{D42A27DB-BD31-4B8C-83A1-F6EECF244321}">
                <p14:modId xmlns:p14="http://schemas.microsoft.com/office/powerpoint/2010/main" val="1746149075"/>
              </p:ext>
            </p:extLst>
          </p:nvPr>
        </p:nvGraphicFramePr>
        <p:xfrm>
          <a:off x="3538686" y="260648"/>
          <a:ext cx="504056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75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5648</TotalTime>
  <Words>1968</Words>
  <Application>Microsoft Office PowerPoint</Application>
  <PresentationFormat>Presentación en pantalla (4:3)</PresentationFormat>
  <Paragraphs>187</Paragraphs>
  <Slides>22</Slides>
  <Notes>2</Notes>
  <HiddenSlides>0</HiddenSlides>
  <MMClips>0</MMClips>
  <ScaleCrop>false</ScaleCrop>
  <HeadingPairs>
    <vt:vector size="6" baseType="variant">
      <vt:variant>
        <vt:lpstr>Fuentes usadas</vt:lpstr>
      </vt:variant>
      <vt:variant>
        <vt:i4>10</vt:i4>
      </vt:variant>
      <vt:variant>
        <vt:lpstr>Tema</vt:lpstr>
      </vt:variant>
      <vt:variant>
        <vt:i4>4</vt:i4>
      </vt:variant>
      <vt:variant>
        <vt:lpstr>Títulos de diapositiva</vt:lpstr>
      </vt:variant>
      <vt:variant>
        <vt:i4>22</vt:i4>
      </vt:variant>
    </vt:vector>
  </HeadingPairs>
  <TitlesOfParts>
    <vt:vector size="36" baseType="lpstr">
      <vt:lpstr>Arial</vt:lpstr>
      <vt:lpstr>ヒラギノ角ゴ Pro W3</vt:lpstr>
      <vt:lpstr>Calibri</vt:lpstr>
      <vt:lpstr>MS PGothic</vt:lpstr>
      <vt:lpstr>Verdana</vt:lpstr>
      <vt:lpstr>Verdana Bold</vt:lpstr>
      <vt:lpstr>Wingdings</vt:lpstr>
      <vt:lpstr>Wingdings 2</vt:lpstr>
      <vt:lpstr>Cambria</vt:lpstr>
      <vt:lpstr>Times New Roman</vt:lpstr>
      <vt:lpstr>Office Theme</vt:lpstr>
      <vt:lpstr>1_Office Theme</vt:lpstr>
      <vt:lpstr>2_Office Theme</vt:lpstr>
      <vt:lpstr>3_Office Theme</vt:lpstr>
      <vt:lpstr>Fondo de Fomento al Arte en la Educación  Convocatoria 2012  </vt:lpstr>
      <vt:lpstr>HISTORIA</vt:lpstr>
      <vt:lpstr>Antecedentes</vt:lpstr>
      <vt:lpstr>SENTIDO: una apuesta…</vt:lpstr>
      <vt:lpstr>FAE:</vt:lpstr>
      <vt:lpstr>Líneas:</vt:lpstr>
      <vt:lpstr>Modalidades:</vt:lpstr>
      <vt:lpstr>Presentación de PowerPoint</vt:lpstr>
      <vt:lpstr>Principios orientadores: transparencia, mirada transversal, pertinencia, calidad </vt:lpstr>
      <vt:lpstr>Convocatoria </vt:lpstr>
      <vt:lpstr>Evaluación</vt:lpstr>
      <vt:lpstr>Proceso de Evaluación</vt:lpstr>
      <vt:lpstr>¿Qué se espera de la evaluación?</vt:lpstr>
      <vt:lpstr>Perfil evaluador</vt:lpstr>
      <vt:lpstr>Presentación de PowerPoint</vt:lpstr>
      <vt:lpstr>Datos:</vt:lpstr>
      <vt:lpstr>Formato de proyectos</vt:lpstr>
      <vt:lpstr>Importante a considerar</vt:lpstr>
      <vt:lpstr>A considerar: elementos nuevos del proceso de evaluación </vt:lpstr>
      <vt:lpstr>Revisemos los criterios…</vt:lpstr>
      <vt:lpstr>Presentación de PowerPoint</vt:lpstr>
      <vt:lpstr>GRACIAS </vt:lpstr>
    </vt:vector>
  </TitlesOfParts>
  <Company>Gabriel Badagnani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María Jesús Chaparro Egaña</cp:lastModifiedBy>
  <cp:revision>93</cp:revision>
  <cp:lastPrinted>2012-01-11T16:52:46Z</cp:lastPrinted>
  <dcterms:created xsi:type="dcterms:W3CDTF">2011-01-13T18:31:49Z</dcterms:created>
  <dcterms:modified xsi:type="dcterms:W3CDTF">2012-01-11T17:57:36Z</dcterms:modified>
</cp:coreProperties>
</file>