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69" r:id="rId2"/>
    <p:sldId id="273" r:id="rId3"/>
    <p:sldId id="261" r:id="rId4"/>
    <p:sldId id="262" r:id="rId5"/>
    <p:sldId id="263" r:id="rId6"/>
    <p:sldId id="264" r:id="rId7"/>
    <p:sldId id="268" r:id="rId8"/>
    <p:sldId id="272" r:id="rId9"/>
    <p:sldId id="267" r:id="rId10"/>
    <p:sldId id="271" r:id="rId11"/>
  </p:sldIdLst>
  <p:sldSz cx="9144000" cy="6858000" type="screen4x3"/>
  <p:notesSz cx="6797675" cy="9926638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02692D-2AC9-4242-90E5-5D24E4082312}" type="doc">
      <dgm:prSet loTypeId="urn:microsoft.com/office/officeart/2005/8/layout/cycle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L"/>
        </a:p>
      </dgm:t>
    </dgm:pt>
    <dgm:pt modelId="{B9C55CD6-0AE2-4711-808D-D230C5F7A7BB}">
      <dgm:prSet phldrT="[Texto]" custT="1"/>
      <dgm:spPr/>
      <dgm:t>
        <a:bodyPr/>
        <a:lstStyle/>
        <a:p>
          <a:r>
            <a:rPr lang="es-CL" sz="1400" dirty="0" smtClean="0"/>
            <a:t>Tenemos una idea (arte y cultura) </a:t>
          </a:r>
          <a:endParaRPr lang="es-CL" sz="1400" dirty="0"/>
        </a:p>
      </dgm:t>
    </dgm:pt>
    <dgm:pt modelId="{B7DF871B-C8D8-46F9-BC42-7A62B8ED0D5C}" type="parTrans" cxnId="{5F7A163E-0966-40EC-A1E7-4244189782FC}">
      <dgm:prSet/>
      <dgm:spPr/>
      <dgm:t>
        <a:bodyPr/>
        <a:lstStyle/>
        <a:p>
          <a:endParaRPr lang="es-CL"/>
        </a:p>
      </dgm:t>
    </dgm:pt>
    <dgm:pt modelId="{D394FE34-2D9E-48ED-9667-5FF203182448}" type="sibTrans" cxnId="{5F7A163E-0966-40EC-A1E7-4244189782FC}">
      <dgm:prSet/>
      <dgm:spPr/>
      <dgm:t>
        <a:bodyPr/>
        <a:lstStyle/>
        <a:p>
          <a:endParaRPr lang="es-CL"/>
        </a:p>
      </dgm:t>
    </dgm:pt>
    <dgm:pt modelId="{C9B9AFDD-6F30-455A-BD40-1CA95D71F7B1}">
      <dgm:prSet phldrT="[Texto]" custT="1"/>
      <dgm:spPr/>
      <dgm:t>
        <a:bodyPr/>
        <a:lstStyle/>
        <a:p>
          <a:r>
            <a:rPr lang="es-CL" sz="1400" dirty="0" smtClean="0"/>
            <a:t>Nos organizamos (colectivo artístico o Centro de alumnos) </a:t>
          </a:r>
          <a:endParaRPr lang="es-CL" sz="1400" dirty="0"/>
        </a:p>
      </dgm:t>
    </dgm:pt>
    <dgm:pt modelId="{99884101-80F4-4B10-9157-EADDA3D4F2C5}" type="parTrans" cxnId="{00D42DA0-FCAC-4E4E-A394-848C7F1F4862}">
      <dgm:prSet/>
      <dgm:spPr/>
      <dgm:t>
        <a:bodyPr/>
        <a:lstStyle/>
        <a:p>
          <a:endParaRPr lang="es-CL"/>
        </a:p>
      </dgm:t>
    </dgm:pt>
    <dgm:pt modelId="{91D8DAB7-03CB-423E-B19C-FBF6BC4D4C17}" type="sibTrans" cxnId="{00D42DA0-FCAC-4E4E-A394-848C7F1F4862}">
      <dgm:prSet/>
      <dgm:spPr/>
      <dgm:t>
        <a:bodyPr/>
        <a:lstStyle/>
        <a:p>
          <a:endParaRPr lang="es-CL"/>
        </a:p>
      </dgm:t>
    </dgm:pt>
    <dgm:pt modelId="{7E63795B-6F13-4014-B981-ACAF0DA1F480}">
      <dgm:prSet phldrT="[Texto]" custT="1"/>
      <dgm:spPr/>
      <dgm:t>
        <a:bodyPr/>
        <a:lstStyle/>
        <a:p>
          <a:r>
            <a:rPr lang="es-CL" sz="1400" dirty="0" smtClean="0"/>
            <a:t>Buscamos una persona  que cumpla con  los requisitos para ser responsable del proyecto</a:t>
          </a:r>
          <a:endParaRPr lang="es-CL" sz="1400" dirty="0"/>
        </a:p>
      </dgm:t>
    </dgm:pt>
    <dgm:pt modelId="{094AAD72-60E1-4F82-9726-826AC8F25410}" type="parTrans" cxnId="{A7E11A57-BF79-463A-A84F-C2C0F6AC4829}">
      <dgm:prSet/>
      <dgm:spPr/>
      <dgm:t>
        <a:bodyPr/>
        <a:lstStyle/>
        <a:p>
          <a:endParaRPr lang="es-CL"/>
        </a:p>
      </dgm:t>
    </dgm:pt>
    <dgm:pt modelId="{66F652B7-ED43-4818-A04A-9D51279D415B}" type="sibTrans" cxnId="{A7E11A57-BF79-463A-A84F-C2C0F6AC4829}">
      <dgm:prSet/>
      <dgm:spPr/>
      <dgm:t>
        <a:bodyPr/>
        <a:lstStyle/>
        <a:p>
          <a:endParaRPr lang="es-CL"/>
        </a:p>
      </dgm:t>
    </dgm:pt>
    <dgm:pt modelId="{AAA38C7C-13A0-4AB6-9B53-F8AEE686CE00}">
      <dgm:prSet phldrT="[Texto]" custT="1"/>
      <dgm:spPr/>
      <dgm:t>
        <a:bodyPr/>
        <a:lstStyle/>
        <a:p>
          <a:r>
            <a:rPr lang="es-CL" sz="1400" dirty="0" smtClean="0"/>
            <a:t>Pasamos de la idea al  proyecto</a:t>
          </a:r>
          <a:endParaRPr lang="es-CL" sz="1400" dirty="0"/>
        </a:p>
      </dgm:t>
    </dgm:pt>
    <dgm:pt modelId="{A477B118-EEEB-4C60-B41F-6D697B84DA77}" type="parTrans" cxnId="{0A045FB9-F21A-4144-A92F-216CD7906E91}">
      <dgm:prSet/>
      <dgm:spPr/>
      <dgm:t>
        <a:bodyPr/>
        <a:lstStyle/>
        <a:p>
          <a:endParaRPr lang="es-CL"/>
        </a:p>
      </dgm:t>
    </dgm:pt>
    <dgm:pt modelId="{B505DD49-4839-4150-9E41-F409170F5735}" type="sibTrans" cxnId="{0A045FB9-F21A-4144-A92F-216CD7906E91}">
      <dgm:prSet/>
      <dgm:spPr/>
      <dgm:t>
        <a:bodyPr/>
        <a:lstStyle/>
        <a:p>
          <a:endParaRPr lang="es-CL"/>
        </a:p>
      </dgm:t>
    </dgm:pt>
    <dgm:pt modelId="{0AF48FB0-60F5-4465-82FC-0C53A7453EF1}">
      <dgm:prSet phldrT="[Texto]" custT="1"/>
      <dgm:spPr/>
      <dgm:t>
        <a:bodyPr/>
        <a:lstStyle/>
        <a:p>
          <a:r>
            <a:rPr lang="es-CL" sz="1600" dirty="0" smtClean="0"/>
            <a:t>Postulamos por web o en papel antes del 2 de junio</a:t>
          </a:r>
          <a:endParaRPr lang="es-CL" sz="1600" dirty="0"/>
        </a:p>
      </dgm:t>
    </dgm:pt>
    <dgm:pt modelId="{8F873387-1591-48D6-9206-2B1277DB2EF5}" type="parTrans" cxnId="{D5239A01-F4D7-4CFD-9B06-B87233B059D9}">
      <dgm:prSet/>
      <dgm:spPr/>
      <dgm:t>
        <a:bodyPr/>
        <a:lstStyle/>
        <a:p>
          <a:endParaRPr lang="es-CL"/>
        </a:p>
      </dgm:t>
    </dgm:pt>
    <dgm:pt modelId="{771DBF17-1D1D-47D5-8BC5-512B9630FF82}" type="sibTrans" cxnId="{D5239A01-F4D7-4CFD-9B06-B87233B059D9}">
      <dgm:prSet/>
      <dgm:spPr/>
      <dgm:t>
        <a:bodyPr/>
        <a:lstStyle/>
        <a:p>
          <a:endParaRPr lang="es-CL"/>
        </a:p>
      </dgm:t>
    </dgm:pt>
    <dgm:pt modelId="{F74532C9-572D-45A0-BBF6-D153D5338F23}" type="pres">
      <dgm:prSet presAssocID="{8B02692D-2AC9-4242-90E5-5D24E408231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39CFDCCE-F734-4E9B-97E9-7A5B89AAD1A2}" type="pres">
      <dgm:prSet presAssocID="{B9C55CD6-0AE2-4711-808D-D230C5F7A7BB}" presName="node" presStyleLbl="node1" presStyleIdx="0" presStyleCnt="5" custScaleX="129208" custScaleY="10397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6051166-BA02-466D-9AF2-5E48C7B0D509}" type="pres">
      <dgm:prSet presAssocID="{B9C55CD6-0AE2-4711-808D-D230C5F7A7BB}" presName="spNode" presStyleCnt="0"/>
      <dgm:spPr/>
    </dgm:pt>
    <dgm:pt modelId="{5EFDD3AD-0A7E-4700-A8EC-7EE25AA61BFC}" type="pres">
      <dgm:prSet presAssocID="{D394FE34-2D9E-48ED-9667-5FF203182448}" presName="sibTrans" presStyleLbl="sibTrans1D1" presStyleIdx="0" presStyleCnt="5"/>
      <dgm:spPr/>
      <dgm:t>
        <a:bodyPr/>
        <a:lstStyle/>
        <a:p>
          <a:endParaRPr lang="es-CL"/>
        </a:p>
      </dgm:t>
    </dgm:pt>
    <dgm:pt modelId="{BD7AD9F7-FC80-42B6-84FF-A672C4067FCC}" type="pres">
      <dgm:prSet presAssocID="{C9B9AFDD-6F30-455A-BD40-1CA95D71F7B1}" presName="node" presStyleLbl="node1" presStyleIdx="1" presStyleCnt="5" custScaleX="151602" custScaleY="15154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D34DE44-05B1-4113-A593-AEFB5CFCB95D}" type="pres">
      <dgm:prSet presAssocID="{C9B9AFDD-6F30-455A-BD40-1CA95D71F7B1}" presName="spNode" presStyleCnt="0"/>
      <dgm:spPr/>
    </dgm:pt>
    <dgm:pt modelId="{57BC5F96-CD87-4AAC-8EE5-DE3B46F3FF41}" type="pres">
      <dgm:prSet presAssocID="{91D8DAB7-03CB-423E-B19C-FBF6BC4D4C17}" presName="sibTrans" presStyleLbl="sibTrans1D1" presStyleIdx="1" presStyleCnt="5"/>
      <dgm:spPr/>
      <dgm:t>
        <a:bodyPr/>
        <a:lstStyle/>
        <a:p>
          <a:endParaRPr lang="es-CL"/>
        </a:p>
      </dgm:t>
    </dgm:pt>
    <dgm:pt modelId="{597EB162-F91F-4CD3-A1C3-32637EAD9C50}" type="pres">
      <dgm:prSet presAssocID="{7E63795B-6F13-4014-B981-ACAF0DA1F480}" presName="node" presStyleLbl="node1" presStyleIdx="2" presStyleCnt="5" custScaleX="148993" custScaleY="145569" custRadScaleRad="112114" custRadScaleInc="-3188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1F89104-109A-4F9D-87E6-BE1228F843E8}" type="pres">
      <dgm:prSet presAssocID="{7E63795B-6F13-4014-B981-ACAF0DA1F480}" presName="spNode" presStyleCnt="0"/>
      <dgm:spPr/>
    </dgm:pt>
    <dgm:pt modelId="{C8BFDC8D-2F9E-4950-ABB7-47E66396CA5E}" type="pres">
      <dgm:prSet presAssocID="{66F652B7-ED43-4818-A04A-9D51279D415B}" presName="sibTrans" presStyleLbl="sibTrans1D1" presStyleIdx="2" presStyleCnt="5"/>
      <dgm:spPr/>
      <dgm:t>
        <a:bodyPr/>
        <a:lstStyle/>
        <a:p>
          <a:endParaRPr lang="es-CL"/>
        </a:p>
      </dgm:t>
    </dgm:pt>
    <dgm:pt modelId="{38B94198-FE01-499E-8837-6889BC9C4455}" type="pres">
      <dgm:prSet presAssocID="{AAA38C7C-13A0-4AB6-9B53-F8AEE686CE00}" presName="node" presStyleLbl="node1" presStyleIdx="3" presStyleCnt="5" custScaleX="180458" custScaleY="136921" custRadScaleRad="123271" custRadScaleInc="3663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BB439D7-3145-433A-A11D-7E2A4A54A8F7}" type="pres">
      <dgm:prSet presAssocID="{AAA38C7C-13A0-4AB6-9B53-F8AEE686CE00}" presName="spNode" presStyleCnt="0"/>
      <dgm:spPr/>
    </dgm:pt>
    <dgm:pt modelId="{5CFB9406-AA1F-421B-90D2-4DE135B28351}" type="pres">
      <dgm:prSet presAssocID="{B505DD49-4839-4150-9E41-F409170F5735}" presName="sibTrans" presStyleLbl="sibTrans1D1" presStyleIdx="3" presStyleCnt="5"/>
      <dgm:spPr/>
      <dgm:t>
        <a:bodyPr/>
        <a:lstStyle/>
        <a:p>
          <a:endParaRPr lang="es-CL"/>
        </a:p>
      </dgm:t>
    </dgm:pt>
    <dgm:pt modelId="{7D760E92-C6D8-4E5B-AB49-50647B8A8B4C}" type="pres">
      <dgm:prSet presAssocID="{0AF48FB0-60F5-4465-82FC-0C53A7453EF1}" presName="node" presStyleLbl="node1" presStyleIdx="4" presStyleCnt="5" custScaleX="192233" custScaleY="12385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A0AE01E-7E25-4081-B44D-E2E7CA1C6492}" type="pres">
      <dgm:prSet presAssocID="{0AF48FB0-60F5-4465-82FC-0C53A7453EF1}" presName="spNode" presStyleCnt="0"/>
      <dgm:spPr/>
    </dgm:pt>
    <dgm:pt modelId="{B5D882DC-26DF-42D6-B656-1CD722BD3212}" type="pres">
      <dgm:prSet presAssocID="{771DBF17-1D1D-47D5-8BC5-512B9630FF82}" presName="sibTrans" presStyleLbl="sibTrans1D1" presStyleIdx="4" presStyleCnt="5"/>
      <dgm:spPr/>
      <dgm:t>
        <a:bodyPr/>
        <a:lstStyle/>
        <a:p>
          <a:endParaRPr lang="es-CL"/>
        </a:p>
      </dgm:t>
    </dgm:pt>
  </dgm:ptLst>
  <dgm:cxnLst>
    <dgm:cxn modelId="{F9A8CC34-7BEE-44F5-A4AF-A80A8A7C70C5}" type="presOf" srcId="{B9C55CD6-0AE2-4711-808D-D230C5F7A7BB}" destId="{39CFDCCE-F734-4E9B-97E9-7A5B89AAD1A2}" srcOrd="0" destOrd="0" presId="urn:microsoft.com/office/officeart/2005/8/layout/cycle5"/>
    <dgm:cxn modelId="{5F7A163E-0966-40EC-A1E7-4244189782FC}" srcId="{8B02692D-2AC9-4242-90E5-5D24E4082312}" destId="{B9C55CD6-0AE2-4711-808D-D230C5F7A7BB}" srcOrd="0" destOrd="0" parTransId="{B7DF871B-C8D8-46F9-BC42-7A62B8ED0D5C}" sibTransId="{D394FE34-2D9E-48ED-9667-5FF203182448}"/>
    <dgm:cxn modelId="{077EB78F-9D71-4D16-B31D-46091C29552A}" type="presOf" srcId="{C9B9AFDD-6F30-455A-BD40-1CA95D71F7B1}" destId="{BD7AD9F7-FC80-42B6-84FF-A672C4067FCC}" srcOrd="0" destOrd="0" presId="urn:microsoft.com/office/officeart/2005/8/layout/cycle5"/>
    <dgm:cxn modelId="{E45FE0BA-F08E-4A74-A3C7-C2348C2A97D9}" type="presOf" srcId="{D394FE34-2D9E-48ED-9667-5FF203182448}" destId="{5EFDD3AD-0A7E-4700-A8EC-7EE25AA61BFC}" srcOrd="0" destOrd="0" presId="urn:microsoft.com/office/officeart/2005/8/layout/cycle5"/>
    <dgm:cxn modelId="{B1D0BE4C-1077-4BB6-BC43-5A40D40B373D}" type="presOf" srcId="{8B02692D-2AC9-4242-90E5-5D24E4082312}" destId="{F74532C9-572D-45A0-BBF6-D153D5338F23}" srcOrd="0" destOrd="0" presId="urn:microsoft.com/office/officeart/2005/8/layout/cycle5"/>
    <dgm:cxn modelId="{00D42DA0-FCAC-4E4E-A394-848C7F1F4862}" srcId="{8B02692D-2AC9-4242-90E5-5D24E4082312}" destId="{C9B9AFDD-6F30-455A-BD40-1CA95D71F7B1}" srcOrd="1" destOrd="0" parTransId="{99884101-80F4-4B10-9157-EADDA3D4F2C5}" sibTransId="{91D8DAB7-03CB-423E-B19C-FBF6BC4D4C17}"/>
    <dgm:cxn modelId="{0A045FB9-F21A-4144-A92F-216CD7906E91}" srcId="{8B02692D-2AC9-4242-90E5-5D24E4082312}" destId="{AAA38C7C-13A0-4AB6-9B53-F8AEE686CE00}" srcOrd="3" destOrd="0" parTransId="{A477B118-EEEB-4C60-B41F-6D697B84DA77}" sibTransId="{B505DD49-4839-4150-9E41-F409170F5735}"/>
    <dgm:cxn modelId="{D5239A01-F4D7-4CFD-9B06-B87233B059D9}" srcId="{8B02692D-2AC9-4242-90E5-5D24E4082312}" destId="{0AF48FB0-60F5-4465-82FC-0C53A7453EF1}" srcOrd="4" destOrd="0" parTransId="{8F873387-1591-48D6-9206-2B1277DB2EF5}" sibTransId="{771DBF17-1D1D-47D5-8BC5-512B9630FF82}"/>
    <dgm:cxn modelId="{36C9F1AE-979E-448E-9AC7-68DD7D735BEF}" type="presOf" srcId="{66F652B7-ED43-4818-A04A-9D51279D415B}" destId="{C8BFDC8D-2F9E-4950-ABB7-47E66396CA5E}" srcOrd="0" destOrd="0" presId="urn:microsoft.com/office/officeart/2005/8/layout/cycle5"/>
    <dgm:cxn modelId="{591BC7A5-69BD-41A2-A465-E9E049D3A657}" type="presOf" srcId="{AAA38C7C-13A0-4AB6-9B53-F8AEE686CE00}" destId="{38B94198-FE01-499E-8837-6889BC9C4455}" srcOrd="0" destOrd="0" presId="urn:microsoft.com/office/officeart/2005/8/layout/cycle5"/>
    <dgm:cxn modelId="{3ADF3BE5-D366-4A3D-8C61-FC1C0E82AF56}" type="presOf" srcId="{0AF48FB0-60F5-4465-82FC-0C53A7453EF1}" destId="{7D760E92-C6D8-4E5B-AB49-50647B8A8B4C}" srcOrd="0" destOrd="0" presId="urn:microsoft.com/office/officeart/2005/8/layout/cycle5"/>
    <dgm:cxn modelId="{90EDCD25-D44B-4592-9F04-01FA905E4C0B}" type="presOf" srcId="{B505DD49-4839-4150-9E41-F409170F5735}" destId="{5CFB9406-AA1F-421B-90D2-4DE135B28351}" srcOrd="0" destOrd="0" presId="urn:microsoft.com/office/officeart/2005/8/layout/cycle5"/>
    <dgm:cxn modelId="{A7E11A57-BF79-463A-A84F-C2C0F6AC4829}" srcId="{8B02692D-2AC9-4242-90E5-5D24E4082312}" destId="{7E63795B-6F13-4014-B981-ACAF0DA1F480}" srcOrd="2" destOrd="0" parTransId="{094AAD72-60E1-4F82-9726-826AC8F25410}" sibTransId="{66F652B7-ED43-4818-A04A-9D51279D415B}"/>
    <dgm:cxn modelId="{D55B2AA5-D835-45F6-BE21-16BE0A164049}" type="presOf" srcId="{771DBF17-1D1D-47D5-8BC5-512B9630FF82}" destId="{B5D882DC-26DF-42D6-B656-1CD722BD3212}" srcOrd="0" destOrd="0" presId="urn:microsoft.com/office/officeart/2005/8/layout/cycle5"/>
    <dgm:cxn modelId="{9650AE8E-6D1D-42ED-A6A3-147286E78A16}" type="presOf" srcId="{91D8DAB7-03CB-423E-B19C-FBF6BC4D4C17}" destId="{57BC5F96-CD87-4AAC-8EE5-DE3B46F3FF41}" srcOrd="0" destOrd="0" presId="urn:microsoft.com/office/officeart/2005/8/layout/cycle5"/>
    <dgm:cxn modelId="{33ACCA71-55DF-49DF-A1DC-0DBA0221B32A}" type="presOf" srcId="{7E63795B-6F13-4014-B981-ACAF0DA1F480}" destId="{597EB162-F91F-4CD3-A1C3-32637EAD9C50}" srcOrd="0" destOrd="0" presId="urn:microsoft.com/office/officeart/2005/8/layout/cycle5"/>
    <dgm:cxn modelId="{2C982BF8-CEDA-4CE9-85C5-B52AF4BC6DAC}" type="presParOf" srcId="{F74532C9-572D-45A0-BBF6-D153D5338F23}" destId="{39CFDCCE-F734-4E9B-97E9-7A5B89AAD1A2}" srcOrd="0" destOrd="0" presId="urn:microsoft.com/office/officeart/2005/8/layout/cycle5"/>
    <dgm:cxn modelId="{33057884-E427-4378-9EBD-9CADD28CB0E9}" type="presParOf" srcId="{F74532C9-572D-45A0-BBF6-D153D5338F23}" destId="{96051166-BA02-466D-9AF2-5E48C7B0D509}" srcOrd="1" destOrd="0" presId="urn:microsoft.com/office/officeart/2005/8/layout/cycle5"/>
    <dgm:cxn modelId="{BDC6D8B8-FB67-4657-9885-8D6F78E6E8C5}" type="presParOf" srcId="{F74532C9-572D-45A0-BBF6-D153D5338F23}" destId="{5EFDD3AD-0A7E-4700-A8EC-7EE25AA61BFC}" srcOrd="2" destOrd="0" presId="urn:microsoft.com/office/officeart/2005/8/layout/cycle5"/>
    <dgm:cxn modelId="{A974AD39-200B-4762-BFD1-8963D733D9EF}" type="presParOf" srcId="{F74532C9-572D-45A0-BBF6-D153D5338F23}" destId="{BD7AD9F7-FC80-42B6-84FF-A672C4067FCC}" srcOrd="3" destOrd="0" presId="urn:microsoft.com/office/officeart/2005/8/layout/cycle5"/>
    <dgm:cxn modelId="{0F59B52B-20D4-4349-B88B-1D6040794777}" type="presParOf" srcId="{F74532C9-572D-45A0-BBF6-D153D5338F23}" destId="{9D34DE44-05B1-4113-A593-AEFB5CFCB95D}" srcOrd="4" destOrd="0" presId="urn:microsoft.com/office/officeart/2005/8/layout/cycle5"/>
    <dgm:cxn modelId="{40B7DB2D-1E3D-4642-8369-BF983DF1BB15}" type="presParOf" srcId="{F74532C9-572D-45A0-BBF6-D153D5338F23}" destId="{57BC5F96-CD87-4AAC-8EE5-DE3B46F3FF41}" srcOrd="5" destOrd="0" presId="urn:microsoft.com/office/officeart/2005/8/layout/cycle5"/>
    <dgm:cxn modelId="{8151A21E-FEB2-4A91-B2E0-C6407D525B35}" type="presParOf" srcId="{F74532C9-572D-45A0-BBF6-D153D5338F23}" destId="{597EB162-F91F-4CD3-A1C3-32637EAD9C50}" srcOrd="6" destOrd="0" presId="urn:microsoft.com/office/officeart/2005/8/layout/cycle5"/>
    <dgm:cxn modelId="{9EAC5917-F442-4775-8300-75DC2CF22BDA}" type="presParOf" srcId="{F74532C9-572D-45A0-BBF6-D153D5338F23}" destId="{C1F89104-109A-4F9D-87E6-BE1228F843E8}" srcOrd="7" destOrd="0" presId="urn:microsoft.com/office/officeart/2005/8/layout/cycle5"/>
    <dgm:cxn modelId="{CF0A6B46-8758-4499-9D25-21CC72C0933B}" type="presParOf" srcId="{F74532C9-572D-45A0-BBF6-D153D5338F23}" destId="{C8BFDC8D-2F9E-4950-ABB7-47E66396CA5E}" srcOrd="8" destOrd="0" presId="urn:microsoft.com/office/officeart/2005/8/layout/cycle5"/>
    <dgm:cxn modelId="{71296377-7803-422B-9202-C36ACC7A7AA4}" type="presParOf" srcId="{F74532C9-572D-45A0-BBF6-D153D5338F23}" destId="{38B94198-FE01-499E-8837-6889BC9C4455}" srcOrd="9" destOrd="0" presId="urn:microsoft.com/office/officeart/2005/8/layout/cycle5"/>
    <dgm:cxn modelId="{E6709541-E89E-4FFA-BD67-596AC2140780}" type="presParOf" srcId="{F74532C9-572D-45A0-BBF6-D153D5338F23}" destId="{BBB439D7-3145-433A-A11D-7E2A4A54A8F7}" srcOrd="10" destOrd="0" presId="urn:microsoft.com/office/officeart/2005/8/layout/cycle5"/>
    <dgm:cxn modelId="{406627CF-278A-40CC-BD8E-28F01ED31CCF}" type="presParOf" srcId="{F74532C9-572D-45A0-BBF6-D153D5338F23}" destId="{5CFB9406-AA1F-421B-90D2-4DE135B28351}" srcOrd="11" destOrd="0" presId="urn:microsoft.com/office/officeart/2005/8/layout/cycle5"/>
    <dgm:cxn modelId="{6ADC8069-41A7-412A-AF28-35E1F9D78EED}" type="presParOf" srcId="{F74532C9-572D-45A0-BBF6-D153D5338F23}" destId="{7D760E92-C6D8-4E5B-AB49-50647B8A8B4C}" srcOrd="12" destOrd="0" presId="urn:microsoft.com/office/officeart/2005/8/layout/cycle5"/>
    <dgm:cxn modelId="{80731433-7472-41B6-BD72-420F9D0B78DF}" type="presParOf" srcId="{F74532C9-572D-45A0-BBF6-D153D5338F23}" destId="{1A0AE01E-7E25-4081-B44D-E2E7CA1C6492}" srcOrd="13" destOrd="0" presId="urn:microsoft.com/office/officeart/2005/8/layout/cycle5"/>
    <dgm:cxn modelId="{FB863253-CB4F-42AF-88DE-4D3D5A2229E6}" type="presParOf" srcId="{F74532C9-572D-45A0-BBF6-D153D5338F23}" destId="{B5D882DC-26DF-42D6-B656-1CD722BD3212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86AD71-BE13-4225-838C-C81E7C24B136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L"/>
        </a:p>
      </dgm:t>
    </dgm:pt>
    <dgm:pt modelId="{B4A587C9-030E-497A-BD91-237E5CCE57F7}">
      <dgm:prSet phldrT="[Texto]" custT="1"/>
      <dgm:spPr/>
      <dgm:t>
        <a:bodyPr/>
        <a:lstStyle/>
        <a:p>
          <a:r>
            <a:rPr lang="es-CL" sz="1600" b="1" dirty="0" smtClean="0"/>
            <a:t>Diagnóstico</a:t>
          </a:r>
          <a:endParaRPr lang="es-CL" sz="1400" b="1" dirty="0" smtClean="0"/>
        </a:p>
        <a:p>
          <a:r>
            <a:rPr lang="es-CL" sz="1400" dirty="0" smtClean="0"/>
            <a:t>foto </a:t>
          </a:r>
          <a:r>
            <a:rPr lang="es-CL" sz="1400" dirty="0" smtClean="0"/>
            <a:t>de la situación que quiero </a:t>
          </a:r>
          <a:r>
            <a:rPr lang="es-CL" sz="1400" dirty="0" smtClean="0"/>
            <a:t>mejorar. </a:t>
          </a:r>
          <a:endParaRPr lang="es-CL" sz="1400" dirty="0"/>
        </a:p>
      </dgm:t>
    </dgm:pt>
    <dgm:pt modelId="{110A3418-D674-4C4B-823D-73325F3B5187}" type="parTrans" cxnId="{B4C749F4-495F-4821-9320-B67CA79197D7}">
      <dgm:prSet/>
      <dgm:spPr/>
      <dgm:t>
        <a:bodyPr/>
        <a:lstStyle/>
        <a:p>
          <a:endParaRPr lang="es-CL"/>
        </a:p>
      </dgm:t>
    </dgm:pt>
    <dgm:pt modelId="{841CE0EE-5528-4A6A-BF39-F954002F8FED}" type="sibTrans" cxnId="{B4C749F4-495F-4821-9320-B67CA79197D7}">
      <dgm:prSet/>
      <dgm:spPr/>
      <dgm:t>
        <a:bodyPr/>
        <a:lstStyle/>
        <a:p>
          <a:endParaRPr lang="es-CL"/>
        </a:p>
      </dgm:t>
    </dgm:pt>
    <dgm:pt modelId="{B6027326-52B2-48A5-981E-389948B418CC}">
      <dgm:prSet phldrT="[Texto]" custT="1"/>
      <dgm:spPr/>
      <dgm:t>
        <a:bodyPr/>
        <a:lstStyle/>
        <a:p>
          <a:r>
            <a:rPr lang="es-CL" sz="1600" b="1" dirty="0" smtClean="0"/>
            <a:t>Justificación: </a:t>
          </a:r>
        </a:p>
        <a:p>
          <a:r>
            <a:rPr lang="es-CL" sz="1400" dirty="0" smtClean="0"/>
            <a:t> ¿por qué es        importante hacer el proyecto?</a:t>
          </a:r>
          <a:endParaRPr lang="es-CL" sz="1400" dirty="0"/>
        </a:p>
      </dgm:t>
    </dgm:pt>
    <dgm:pt modelId="{E98F7D6C-1070-4AE2-86AA-E8240B2F6BB5}" type="parTrans" cxnId="{D14C5FEC-E26A-4689-8B18-7EB755A5314F}">
      <dgm:prSet/>
      <dgm:spPr/>
      <dgm:t>
        <a:bodyPr/>
        <a:lstStyle/>
        <a:p>
          <a:endParaRPr lang="es-CL"/>
        </a:p>
      </dgm:t>
    </dgm:pt>
    <dgm:pt modelId="{B72C8CEC-173B-4D3F-B31F-01E80B1C939F}" type="sibTrans" cxnId="{D14C5FEC-E26A-4689-8B18-7EB755A5314F}">
      <dgm:prSet/>
      <dgm:spPr/>
      <dgm:t>
        <a:bodyPr/>
        <a:lstStyle/>
        <a:p>
          <a:endParaRPr lang="es-CL"/>
        </a:p>
      </dgm:t>
    </dgm:pt>
    <dgm:pt modelId="{FA3829FA-7ADB-451C-929C-9257EB539439}">
      <dgm:prSet phldrT="[Texto]" custT="1"/>
      <dgm:spPr/>
      <dgm:t>
        <a:bodyPr/>
        <a:lstStyle/>
        <a:p>
          <a:r>
            <a:rPr lang="es-CL" sz="1600" b="1" dirty="0" smtClean="0"/>
            <a:t>Objetivos: </a:t>
          </a:r>
        </a:p>
        <a:p>
          <a:r>
            <a:rPr lang="es-CL" sz="1400" dirty="0" smtClean="0"/>
            <a:t>¿Qué se quiere  alcanzar con el proyecto? (Qué, con quienes, </a:t>
          </a:r>
          <a:r>
            <a:rPr lang="es-CL" sz="1400" dirty="0" smtClean="0"/>
            <a:t>cómo</a:t>
          </a:r>
          <a:r>
            <a:rPr lang="es-CL" sz="1400" dirty="0" smtClean="0"/>
            <a:t>)</a:t>
          </a:r>
          <a:endParaRPr lang="es-CL" sz="1400" dirty="0"/>
        </a:p>
      </dgm:t>
    </dgm:pt>
    <dgm:pt modelId="{560C1C79-0368-4F4E-B2C3-544CA49645E5}" type="parTrans" cxnId="{CC3907AD-D85C-4ED9-877D-6CFD70CC8560}">
      <dgm:prSet/>
      <dgm:spPr/>
      <dgm:t>
        <a:bodyPr/>
        <a:lstStyle/>
        <a:p>
          <a:endParaRPr lang="es-CL"/>
        </a:p>
      </dgm:t>
    </dgm:pt>
    <dgm:pt modelId="{707E3296-BE57-47B5-BC10-1A07E87AA3EF}" type="sibTrans" cxnId="{CC3907AD-D85C-4ED9-877D-6CFD70CC8560}">
      <dgm:prSet/>
      <dgm:spPr/>
      <dgm:t>
        <a:bodyPr/>
        <a:lstStyle/>
        <a:p>
          <a:endParaRPr lang="es-CL"/>
        </a:p>
      </dgm:t>
    </dgm:pt>
    <dgm:pt modelId="{DBAB2EBF-FE1A-4F45-8F9B-4C7AB1D5258E}">
      <dgm:prSet phldrT="[Texto]" custT="1"/>
      <dgm:spPr/>
      <dgm:t>
        <a:bodyPr/>
        <a:lstStyle/>
        <a:p>
          <a:r>
            <a:rPr lang="es-CL" sz="1600" b="1" dirty="0" smtClean="0"/>
            <a:t>Beneficiarios</a:t>
          </a:r>
          <a:endParaRPr lang="es-CL" sz="1400" b="1" dirty="0" smtClean="0"/>
        </a:p>
        <a:p>
          <a:r>
            <a:rPr lang="es-CL" sz="1400" b="1" dirty="0" smtClean="0"/>
            <a:t> </a:t>
          </a:r>
          <a:r>
            <a:rPr lang="es-CL" sz="1400" dirty="0" smtClean="0"/>
            <a:t>Personas  que disfrutarán con el </a:t>
          </a:r>
          <a:r>
            <a:rPr lang="es-CL" sz="1400" dirty="0" smtClean="0"/>
            <a:t>proyecto. </a:t>
          </a:r>
          <a:endParaRPr lang="es-CL" sz="1400" dirty="0"/>
        </a:p>
      </dgm:t>
    </dgm:pt>
    <dgm:pt modelId="{B1E95A43-7314-4046-9941-07BDD6103A90}" type="parTrans" cxnId="{70FFC50A-95B6-4B37-9558-91EDE739C5B6}">
      <dgm:prSet/>
      <dgm:spPr/>
      <dgm:t>
        <a:bodyPr/>
        <a:lstStyle/>
        <a:p>
          <a:endParaRPr lang="es-CL"/>
        </a:p>
      </dgm:t>
    </dgm:pt>
    <dgm:pt modelId="{3BA525D3-E6DF-4D10-8F3B-C67DBB3EA91B}" type="sibTrans" cxnId="{70FFC50A-95B6-4B37-9558-91EDE739C5B6}">
      <dgm:prSet/>
      <dgm:spPr/>
      <dgm:t>
        <a:bodyPr/>
        <a:lstStyle/>
        <a:p>
          <a:endParaRPr lang="es-CL"/>
        </a:p>
      </dgm:t>
    </dgm:pt>
    <dgm:pt modelId="{55CDFFD9-1A6D-439A-8BD4-38DA1A4FD07F}">
      <dgm:prSet phldrT="[Texto]" custT="1"/>
      <dgm:spPr/>
      <dgm:t>
        <a:bodyPr/>
        <a:lstStyle/>
        <a:p>
          <a:r>
            <a:rPr lang="es-CL" sz="1600" b="1" dirty="0" smtClean="0"/>
            <a:t>Descripción</a:t>
          </a:r>
          <a:endParaRPr lang="es-CL" sz="1400" b="1" dirty="0" smtClean="0"/>
        </a:p>
        <a:p>
          <a:r>
            <a:rPr lang="es-CL" sz="1400" dirty="0" smtClean="0"/>
            <a:t>Explicitar </a:t>
          </a:r>
          <a:r>
            <a:rPr lang="es-CL" sz="1400" dirty="0" smtClean="0"/>
            <a:t>lo que se hará y </a:t>
          </a:r>
          <a:r>
            <a:rPr lang="es-CL" sz="1400" dirty="0" smtClean="0"/>
            <a:t>cómo.</a:t>
          </a:r>
          <a:endParaRPr lang="es-CL" sz="1400" dirty="0"/>
        </a:p>
      </dgm:t>
    </dgm:pt>
    <dgm:pt modelId="{8FDB5101-271B-4BD2-BC39-0513BF547D5B}" type="parTrans" cxnId="{D9D023CF-CD28-4278-A3D4-B002C262373A}">
      <dgm:prSet/>
      <dgm:spPr/>
      <dgm:t>
        <a:bodyPr/>
        <a:lstStyle/>
        <a:p>
          <a:endParaRPr lang="es-CL"/>
        </a:p>
      </dgm:t>
    </dgm:pt>
    <dgm:pt modelId="{383613AC-78A8-4144-8E78-E468EC9CECE0}" type="sibTrans" cxnId="{D9D023CF-CD28-4278-A3D4-B002C262373A}">
      <dgm:prSet/>
      <dgm:spPr/>
      <dgm:t>
        <a:bodyPr/>
        <a:lstStyle/>
        <a:p>
          <a:endParaRPr lang="es-CL"/>
        </a:p>
      </dgm:t>
    </dgm:pt>
    <dgm:pt modelId="{656CEF1C-1A9D-4F8C-8838-57E287CABA7D}">
      <dgm:prSet phldrT="[Texto]" custT="1"/>
      <dgm:spPr/>
      <dgm:t>
        <a:bodyPr/>
        <a:lstStyle/>
        <a:p>
          <a:r>
            <a:rPr lang="es-CL" sz="1400" b="1" dirty="0" smtClean="0"/>
            <a:t>Cronograma:</a:t>
          </a:r>
        </a:p>
        <a:p>
          <a:r>
            <a:rPr lang="es-CL" sz="1400" dirty="0" smtClean="0"/>
            <a:t>Distribuye tareas, recursos, y </a:t>
          </a:r>
          <a:r>
            <a:rPr lang="es-CL" sz="1400" dirty="0" smtClean="0"/>
            <a:t>tiempos.</a:t>
          </a:r>
          <a:endParaRPr lang="es-CL" sz="1400" dirty="0"/>
        </a:p>
      </dgm:t>
    </dgm:pt>
    <dgm:pt modelId="{7AAA054C-6209-497F-B5B4-485566C55A25}" type="parTrans" cxnId="{04E97358-5AF6-43E9-8D2F-186E779A648B}">
      <dgm:prSet/>
      <dgm:spPr/>
      <dgm:t>
        <a:bodyPr/>
        <a:lstStyle/>
        <a:p>
          <a:endParaRPr lang="es-CL"/>
        </a:p>
      </dgm:t>
    </dgm:pt>
    <dgm:pt modelId="{E92EBDBF-952B-4524-8182-73312DB6566D}" type="sibTrans" cxnId="{04E97358-5AF6-43E9-8D2F-186E779A648B}">
      <dgm:prSet/>
      <dgm:spPr/>
      <dgm:t>
        <a:bodyPr/>
        <a:lstStyle/>
        <a:p>
          <a:endParaRPr lang="es-CL"/>
        </a:p>
      </dgm:t>
    </dgm:pt>
    <dgm:pt modelId="{EF35F45D-EC26-4DAD-8113-CDF49EB10417}" type="pres">
      <dgm:prSet presAssocID="{7B86AD71-BE13-4225-838C-C81E7C24B136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CL"/>
        </a:p>
      </dgm:t>
    </dgm:pt>
    <dgm:pt modelId="{59DB26CE-8F56-4C96-9C36-6515FB123F1C}" type="pres">
      <dgm:prSet presAssocID="{B4A587C9-030E-497A-BD91-237E5CCE57F7}" presName="composite" presStyleCnt="0"/>
      <dgm:spPr/>
    </dgm:pt>
    <dgm:pt modelId="{98A1C40A-657A-48B1-9D06-5EB417CF7AE2}" type="pres">
      <dgm:prSet presAssocID="{B4A587C9-030E-497A-BD91-237E5CCE57F7}" presName="LShape" presStyleLbl="alignNode1" presStyleIdx="0" presStyleCnt="11"/>
      <dgm:spPr/>
    </dgm:pt>
    <dgm:pt modelId="{8099E9C1-3442-40FF-B28C-CEC6990BA4D7}" type="pres">
      <dgm:prSet presAssocID="{B4A587C9-030E-497A-BD91-237E5CCE57F7}" presName="ParentText" presStyleLbl="revTx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E58F618-B645-4F5B-BF1A-9CBCF0EEC3D3}" type="pres">
      <dgm:prSet presAssocID="{B4A587C9-030E-497A-BD91-237E5CCE57F7}" presName="Triangle" presStyleLbl="alignNode1" presStyleIdx="1" presStyleCnt="11"/>
      <dgm:spPr/>
    </dgm:pt>
    <dgm:pt modelId="{901FA6A8-9FCD-4DCC-AC66-883BDF35D131}" type="pres">
      <dgm:prSet presAssocID="{841CE0EE-5528-4A6A-BF39-F954002F8FED}" presName="sibTrans" presStyleCnt="0"/>
      <dgm:spPr/>
    </dgm:pt>
    <dgm:pt modelId="{116FBEB5-47F6-4FD9-A9C3-80BA07573C66}" type="pres">
      <dgm:prSet presAssocID="{841CE0EE-5528-4A6A-BF39-F954002F8FED}" presName="space" presStyleCnt="0"/>
      <dgm:spPr/>
    </dgm:pt>
    <dgm:pt modelId="{06EECC8F-0FF4-4DB5-B85D-D08DEC7ABBA2}" type="pres">
      <dgm:prSet presAssocID="{B6027326-52B2-48A5-981E-389948B418CC}" presName="composite" presStyleCnt="0"/>
      <dgm:spPr/>
    </dgm:pt>
    <dgm:pt modelId="{A38D8309-870A-44B2-98D7-1EA99199B6CA}" type="pres">
      <dgm:prSet presAssocID="{B6027326-52B2-48A5-981E-389948B418CC}" presName="LShape" presStyleLbl="alignNode1" presStyleIdx="2" presStyleCnt="11"/>
      <dgm:spPr/>
    </dgm:pt>
    <dgm:pt modelId="{098ADE1A-21B6-4DD5-B97D-592DB137D74A}" type="pres">
      <dgm:prSet presAssocID="{B6027326-52B2-48A5-981E-389948B418CC}" presName="ParentText" presStyleLbl="revTx" presStyleIdx="1" presStyleCnt="6" custScaleX="115089" custScaleY="1082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837111E-C701-4FE6-B378-D1C514911E2C}" type="pres">
      <dgm:prSet presAssocID="{B6027326-52B2-48A5-981E-389948B418CC}" presName="Triangle" presStyleLbl="alignNode1" presStyleIdx="3" presStyleCnt="11"/>
      <dgm:spPr/>
    </dgm:pt>
    <dgm:pt modelId="{57AFD7F6-8417-48D1-9DC4-9F14039712D7}" type="pres">
      <dgm:prSet presAssocID="{B72C8CEC-173B-4D3F-B31F-01E80B1C939F}" presName="sibTrans" presStyleCnt="0"/>
      <dgm:spPr/>
    </dgm:pt>
    <dgm:pt modelId="{77CC485F-FB96-493C-8820-9D3EDE7B8D98}" type="pres">
      <dgm:prSet presAssocID="{B72C8CEC-173B-4D3F-B31F-01E80B1C939F}" presName="space" presStyleCnt="0"/>
      <dgm:spPr/>
    </dgm:pt>
    <dgm:pt modelId="{48AA98B6-E34C-4549-B6A1-358D54A16879}" type="pres">
      <dgm:prSet presAssocID="{FA3829FA-7ADB-451C-929C-9257EB539439}" presName="composite" presStyleCnt="0"/>
      <dgm:spPr/>
    </dgm:pt>
    <dgm:pt modelId="{EAAFD9B4-CC49-403D-A883-F5E65254EA67}" type="pres">
      <dgm:prSet presAssocID="{FA3829FA-7ADB-451C-929C-9257EB539439}" presName="LShape" presStyleLbl="alignNode1" presStyleIdx="4" presStyleCnt="11"/>
      <dgm:spPr/>
    </dgm:pt>
    <dgm:pt modelId="{317E7509-BAD9-45D7-84DB-AD9E5C9D2A44}" type="pres">
      <dgm:prSet presAssocID="{FA3829FA-7ADB-451C-929C-9257EB539439}" presName="ParentText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9F6676F-BB1A-448B-849A-0710234B569A}" type="pres">
      <dgm:prSet presAssocID="{FA3829FA-7ADB-451C-929C-9257EB539439}" presName="Triangle" presStyleLbl="alignNode1" presStyleIdx="5" presStyleCnt="11"/>
      <dgm:spPr/>
    </dgm:pt>
    <dgm:pt modelId="{406985E7-8012-40FB-B584-6EE46DF66091}" type="pres">
      <dgm:prSet presAssocID="{707E3296-BE57-47B5-BC10-1A07E87AA3EF}" presName="sibTrans" presStyleCnt="0"/>
      <dgm:spPr/>
    </dgm:pt>
    <dgm:pt modelId="{D3DB6C4D-9F62-406D-96DF-726DE32C4F98}" type="pres">
      <dgm:prSet presAssocID="{707E3296-BE57-47B5-BC10-1A07E87AA3EF}" presName="space" presStyleCnt="0"/>
      <dgm:spPr/>
    </dgm:pt>
    <dgm:pt modelId="{A96B313B-A4CC-4653-8D52-B8278AB94D49}" type="pres">
      <dgm:prSet presAssocID="{DBAB2EBF-FE1A-4F45-8F9B-4C7AB1D5258E}" presName="composite" presStyleCnt="0"/>
      <dgm:spPr/>
    </dgm:pt>
    <dgm:pt modelId="{CE55E721-CD46-46B2-8F87-4C43CED703E4}" type="pres">
      <dgm:prSet presAssocID="{DBAB2EBF-FE1A-4F45-8F9B-4C7AB1D5258E}" presName="LShape" presStyleLbl="alignNode1" presStyleIdx="6" presStyleCnt="11"/>
      <dgm:spPr/>
    </dgm:pt>
    <dgm:pt modelId="{DD31416A-9D78-4BD7-9E68-D5E8DED5BBE5}" type="pres">
      <dgm:prSet presAssocID="{DBAB2EBF-FE1A-4F45-8F9B-4C7AB1D5258E}" presName="ParentText" presStyleLbl="revTx" presStyleIdx="3" presStyleCnt="6" custScaleX="12046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2FBFF7D-0366-48C0-9A24-6ADE05274538}" type="pres">
      <dgm:prSet presAssocID="{DBAB2EBF-FE1A-4F45-8F9B-4C7AB1D5258E}" presName="Triangle" presStyleLbl="alignNode1" presStyleIdx="7" presStyleCnt="11"/>
      <dgm:spPr/>
    </dgm:pt>
    <dgm:pt modelId="{CA88A34A-CE9D-4F22-8702-2A2DAACFE701}" type="pres">
      <dgm:prSet presAssocID="{3BA525D3-E6DF-4D10-8F3B-C67DBB3EA91B}" presName="sibTrans" presStyleCnt="0"/>
      <dgm:spPr/>
    </dgm:pt>
    <dgm:pt modelId="{A174EFC5-5969-4941-9D01-DEB58E27F5B1}" type="pres">
      <dgm:prSet presAssocID="{3BA525D3-E6DF-4D10-8F3B-C67DBB3EA91B}" presName="space" presStyleCnt="0"/>
      <dgm:spPr/>
    </dgm:pt>
    <dgm:pt modelId="{6FF90D87-E686-4305-802B-1B811D8AEE32}" type="pres">
      <dgm:prSet presAssocID="{55CDFFD9-1A6D-439A-8BD4-38DA1A4FD07F}" presName="composite" presStyleCnt="0"/>
      <dgm:spPr/>
    </dgm:pt>
    <dgm:pt modelId="{F73241E1-DABC-472D-A35C-102AD9EC5757}" type="pres">
      <dgm:prSet presAssocID="{55CDFFD9-1A6D-439A-8BD4-38DA1A4FD07F}" presName="LShape" presStyleLbl="alignNode1" presStyleIdx="8" presStyleCnt="11"/>
      <dgm:spPr/>
    </dgm:pt>
    <dgm:pt modelId="{4964B677-AEE8-4CFE-8B81-E0EE99CB2556}" type="pres">
      <dgm:prSet presAssocID="{55CDFFD9-1A6D-439A-8BD4-38DA1A4FD07F}" presName="ParentText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CC2BC26-EB47-4F7D-84A5-CB12B4F23112}" type="pres">
      <dgm:prSet presAssocID="{55CDFFD9-1A6D-439A-8BD4-38DA1A4FD07F}" presName="Triangle" presStyleLbl="alignNode1" presStyleIdx="9" presStyleCnt="11"/>
      <dgm:spPr/>
    </dgm:pt>
    <dgm:pt modelId="{97653F84-5068-449E-9E1A-15D1366DE0DF}" type="pres">
      <dgm:prSet presAssocID="{383613AC-78A8-4144-8E78-E468EC9CECE0}" presName="sibTrans" presStyleCnt="0"/>
      <dgm:spPr/>
    </dgm:pt>
    <dgm:pt modelId="{10A98586-1558-4DD9-A66E-636E1DE97B0A}" type="pres">
      <dgm:prSet presAssocID="{383613AC-78A8-4144-8E78-E468EC9CECE0}" presName="space" presStyleCnt="0"/>
      <dgm:spPr/>
    </dgm:pt>
    <dgm:pt modelId="{F2FD8184-BC83-48CF-8184-1BE3EF75A01E}" type="pres">
      <dgm:prSet presAssocID="{656CEF1C-1A9D-4F8C-8838-57E287CABA7D}" presName="composite" presStyleCnt="0"/>
      <dgm:spPr/>
    </dgm:pt>
    <dgm:pt modelId="{59E2A8A2-4AEA-432D-9797-318A4DFFB0DD}" type="pres">
      <dgm:prSet presAssocID="{656CEF1C-1A9D-4F8C-8838-57E287CABA7D}" presName="LShape" presStyleLbl="alignNode1" presStyleIdx="10" presStyleCnt="11"/>
      <dgm:spPr/>
    </dgm:pt>
    <dgm:pt modelId="{E915D6CA-D004-4FF3-96B6-D1B893C9EA62}" type="pres">
      <dgm:prSet presAssocID="{656CEF1C-1A9D-4F8C-8838-57E287CABA7D}" presName="ParentText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04E97358-5AF6-43E9-8D2F-186E779A648B}" srcId="{7B86AD71-BE13-4225-838C-C81E7C24B136}" destId="{656CEF1C-1A9D-4F8C-8838-57E287CABA7D}" srcOrd="5" destOrd="0" parTransId="{7AAA054C-6209-497F-B5B4-485566C55A25}" sibTransId="{E92EBDBF-952B-4524-8182-73312DB6566D}"/>
    <dgm:cxn modelId="{C2119F29-B802-4E7A-AE16-B75D103BBE99}" type="presOf" srcId="{FA3829FA-7ADB-451C-929C-9257EB539439}" destId="{317E7509-BAD9-45D7-84DB-AD9E5C9D2A44}" srcOrd="0" destOrd="0" presId="urn:microsoft.com/office/officeart/2009/3/layout/StepUpProcess"/>
    <dgm:cxn modelId="{DFFB26E9-9377-4EB7-B797-1C501A442216}" type="presOf" srcId="{B4A587C9-030E-497A-BD91-237E5CCE57F7}" destId="{8099E9C1-3442-40FF-B28C-CEC6990BA4D7}" srcOrd="0" destOrd="0" presId="urn:microsoft.com/office/officeart/2009/3/layout/StepUpProcess"/>
    <dgm:cxn modelId="{B4C749F4-495F-4821-9320-B67CA79197D7}" srcId="{7B86AD71-BE13-4225-838C-C81E7C24B136}" destId="{B4A587C9-030E-497A-BD91-237E5CCE57F7}" srcOrd="0" destOrd="0" parTransId="{110A3418-D674-4C4B-823D-73325F3B5187}" sibTransId="{841CE0EE-5528-4A6A-BF39-F954002F8FED}"/>
    <dgm:cxn modelId="{D9D023CF-CD28-4278-A3D4-B002C262373A}" srcId="{7B86AD71-BE13-4225-838C-C81E7C24B136}" destId="{55CDFFD9-1A6D-439A-8BD4-38DA1A4FD07F}" srcOrd="4" destOrd="0" parTransId="{8FDB5101-271B-4BD2-BC39-0513BF547D5B}" sibTransId="{383613AC-78A8-4144-8E78-E468EC9CECE0}"/>
    <dgm:cxn modelId="{92D4888A-C414-4BB5-AB19-A3D901D08D62}" type="presOf" srcId="{55CDFFD9-1A6D-439A-8BD4-38DA1A4FD07F}" destId="{4964B677-AEE8-4CFE-8B81-E0EE99CB2556}" srcOrd="0" destOrd="0" presId="urn:microsoft.com/office/officeart/2009/3/layout/StepUpProcess"/>
    <dgm:cxn modelId="{CADBD945-06B7-441D-835B-46426DA60834}" type="presOf" srcId="{DBAB2EBF-FE1A-4F45-8F9B-4C7AB1D5258E}" destId="{DD31416A-9D78-4BD7-9E68-D5E8DED5BBE5}" srcOrd="0" destOrd="0" presId="urn:microsoft.com/office/officeart/2009/3/layout/StepUpProcess"/>
    <dgm:cxn modelId="{FEFA7F33-7532-49C6-8559-927FFD818BA4}" type="presOf" srcId="{7B86AD71-BE13-4225-838C-C81E7C24B136}" destId="{EF35F45D-EC26-4DAD-8113-CDF49EB10417}" srcOrd="0" destOrd="0" presId="urn:microsoft.com/office/officeart/2009/3/layout/StepUpProcess"/>
    <dgm:cxn modelId="{70FFC50A-95B6-4B37-9558-91EDE739C5B6}" srcId="{7B86AD71-BE13-4225-838C-C81E7C24B136}" destId="{DBAB2EBF-FE1A-4F45-8F9B-4C7AB1D5258E}" srcOrd="3" destOrd="0" parTransId="{B1E95A43-7314-4046-9941-07BDD6103A90}" sibTransId="{3BA525D3-E6DF-4D10-8F3B-C67DBB3EA91B}"/>
    <dgm:cxn modelId="{CC3907AD-D85C-4ED9-877D-6CFD70CC8560}" srcId="{7B86AD71-BE13-4225-838C-C81E7C24B136}" destId="{FA3829FA-7ADB-451C-929C-9257EB539439}" srcOrd="2" destOrd="0" parTransId="{560C1C79-0368-4F4E-B2C3-544CA49645E5}" sibTransId="{707E3296-BE57-47B5-BC10-1A07E87AA3EF}"/>
    <dgm:cxn modelId="{D14C5FEC-E26A-4689-8B18-7EB755A5314F}" srcId="{7B86AD71-BE13-4225-838C-C81E7C24B136}" destId="{B6027326-52B2-48A5-981E-389948B418CC}" srcOrd="1" destOrd="0" parTransId="{E98F7D6C-1070-4AE2-86AA-E8240B2F6BB5}" sibTransId="{B72C8CEC-173B-4D3F-B31F-01E80B1C939F}"/>
    <dgm:cxn modelId="{3FF8BC48-A03B-41D2-9D01-F44AE1CCCBBD}" type="presOf" srcId="{656CEF1C-1A9D-4F8C-8838-57E287CABA7D}" destId="{E915D6CA-D004-4FF3-96B6-D1B893C9EA62}" srcOrd="0" destOrd="0" presId="urn:microsoft.com/office/officeart/2009/3/layout/StepUpProcess"/>
    <dgm:cxn modelId="{C69EA9E0-06DC-46EC-A54B-A16A6DAF02FE}" type="presOf" srcId="{B6027326-52B2-48A5-981E-389948B418CC}" destId="{098ADE1A-21B6-4DD5-B97D-592DB137D74A}" srcOrd="0" destOrd="0" presId="urn:microsoft.com/office/officeart/2009/3/layout/StepUpProcess"/>
    <dgm:cxn modelId="{B3E9AE49-438C-4614-A51F-C97CFBB82BA7}" type="presParOf" srcId="{EF35F45D-EC26-4DAD-8113-CDF49EB10417}" destId="{59DB26CE-8F56-4C96-9C36-6515FB123F1C}" srcOrd="0" destOrd="0" presId="urn:microsoft.com/office/officeart/2009/3/layout/StepUpProcess"/>
    <dgm:cxn modelId="{D65F8B08-010A-463E-8993-9C91706B0F00}" type="presParOf" srcId="{59DB26CE-8F56-4C96-9C36-6515FB123F1C}" destId="{98A1C40A-657A-48B1-9D06-5EB417CF7AE2}" srcOrd="0" destOrd="0" presId="urn:microsoft.com/office/officeart/2009/3/layout/StepUpProcess"/>
    <dgm:cxn modelId="{5645EA7F-88A9-43EE-BBBB-C0A53D9238E5}" type="presParOf" srcId="{59DB26CE-8F56-4C96-9C36-6515FB123F1C}" destId="{8099E9C1-3442-40FF-B28C-CEC6990BA4D7}" srcOrd="1" destOrd="0" presId="urn:microsoft.com/office/officeart/2009/3/layout/StepUpProcess"/>
    <dgm:cxn modelId="{97A0245D-F692-4587-ADED-EAA7530267A6}" type="presParOf" srcId="{59DB26CE-8F56-4C96-9C36-6515FB123F1C}" destId="{DE58F618-B645-4F5B-BF1A-9CBCF0EEC3D3}" srcOrd="2" destOrd="0" presId="urn:microsoft.com/office/officeart/2009/3/layout/StepUpProcess"/>
    <dgm:cxn modelId="{DE474185-426D-4BDE-8DDA-B18AFCCF04E1}" type="presParOf" srcId="{EF35F45D-EC26-4DAD-8113-CDF49EB10417}" destId="{901FA6A8-9FCD-4DCC-AC66-883BDF35D131}" srcOrd="1" destOrd="0" presId="urn:microsoft.com/office/officeart/2009/3/layout/StepUpProcess"/>
    <dgm:cxn modelId="{60B76829-135F-4761-BFA9-3EB97FE19F0A}" type="presParOf" srcId="{901FA6A8-9FCD-4DCC-AC66-883BDF35D131}" destId="{116FBEB5-47F6-4FD9-A9C3-80BA07573C66}" srcOrd="0" destOrd="0" presId="urn:microsoft.com/office/officeart/2009/3/layout/StepUpProcess"/>
    <dgm:cxn modelId="{E191862B-6B7B-4CAF-AEDA-0C3C98389435}" type="presParOf" srcId="{EF35F45D-EC26-4DAD-8113-CDF49EB10417}" destId="{06EECC8F-0FF4-4DB5-B85D-D08DEC7ABBA2}" srcOrd="2" destOrd="0" presId="urn:microsoft.com/office/officeart/2009/3/layout/StepUpProcess"/>
    <dgm:cxn modelId="{2B6AB1E1-A2C7-443B-B9F1-74E26A0B4956}" type="presParOf" srcId="{06EECC8F-0FF4-4DB5-B85D-D08DEC7ABBA2}" destId="{A38D8309-870A-44B2-98D7-1EA99199B6CA}" srcOrd="0" destOrd="0" presId="urn:microsoft.com/office/officeart/2009/3/layout/StepUpProcess"/>
    <dgm:cxn modelId="{7D3404AA-B565-4725-B3DE-95455AA14AE4}" type="presParOf" srcId="{06EECC8F-0FF4-4DB5-B85D-D08DEC7ABBA2}" destId="{098ADE1A-21B6-4DD5-B97D-592DB137D74A}" srcOrd="1" destOrd="0" presId="urn:microsoft.com/office/officeart/2009/3/layout/StepUpProcess"/>
    <dgm:cxn modelId="{A9F05A6B-F6D1-40B2-B3C3-F3C380C1B2D0}" type="presParOf" srcId="{06EECC8F-0FF4-4DB5-B85D-D08DEC7ABBA2}" destId="{D837111E-C701-4FE6-B378-D1C514911E2C}" srcOrd="2" destOrd="0" presId="urn:microsoft.com/office/officeart/2009/3/layout/StepUpProcess"/>
    <dgm:cxn modelId="{0B233004-DF8D-474D-9EAC-8499623CAEEC}" type="presParOf" srcId="{EF35F45D-EC26-4DAD-8113-CDF49EB10417}" destId="{57AFD7F6-8417-48D1-9DC4-9F14039712D7}" srcOrd="3" destOrd="0" presId="urn:microsoft.com/office/officeart/2009/3/layout/StepUpProcess"/>
    <dgm:cxn modelId="{325F6D9D-4C42-4947-A0E8-D5486BBFF9C5}" type="presParOf" srcId="{57AFD7F6-8417-48D1-9DC4-9F14039712D7}" destId="{77CC485F-FB96-493C-8820-9D3EDE7B8D98}" srcOrd="0" destOrd="0" presId="urn:microsoft.com/office/officeart/2009/3/layout/StepUpProcess"/>
    <dgm:cxn modelId="{C060294A-BDB2-41B0-BF6F-85F572BB529A}" type="presParOf" srcId="{EF35F45D-EC26-4DAD-8113-CDF49EB10417}" destId="{48AA98B6-E34C-4549-B6A1-358D54A16879}" srcOrd="4" destOrd="0" presId="urn:microsoft.com/office/officeart/2009/3/layout/StepUpProcess"/>
    <dgm:cxn modelId="{EE1526C3-4660-4B91-BFD8-0BA57A494EBB}" type="presParOf" srcId="{48AA98B6-E34C-4549-B6A1-358D54A16879}" destId="{EAAFD9B4-CC49-403D-A883-F5E65254EA67}" srcOrd="0" destOrd="0" presId="urn:microsoft.com/office/officeart/2009/3/layout/StepUpProcess"/>
    <dgm:cxn modelId="{39320690-537A-4DF3-AA68-B2985E178E7D}" type="presParOf" srcId="{48AA98B6-E34C-4549-B6A1-358D54A16879}" destId="{317E7509-BAD9-45D7-84DB-AD9E5C9D2A44}" srcOrd="1" destOrd="0" presId="urn:microsoft.com/office/officeart/2009/3/layout/StepUpProcess"/>
    <dgm:cxn modelId="{18F62CA9-163E-4F75-AC59-BA84AAA957F2}" type="presParOf" srcId="{48AA98B6-E34C-4549-B6A1-358D54A16879}" destId="{69F6676F-BB1A-448B-849A-0710234B569A}" srcOrd="2" destOrd="0" presId="urn:microsoft.com/office/officeart/2009/3/layout/StepUpProcess"/>
    <dgm:cxn modelId="{04F72C76-7C7A-4617-8D95-6C4DC8FE82E3}" type="presParOf" srcId="{EF35F45D-EC26-4DAD-8113-CDF49EB10417}" destId="{406985E7-8012-40FB-B584-6EE46DF66091}" srcOrd="5" destOrd="0" presId="urn:microsoft.com/office/officeart/2009/3/layout/StepUpProcess"/>
    <dgm:cxn modelId="{8CD1F566-53F7-43CF-B799-78C19E3DB48E}" type="presParOf" srcId="{406985E7-8012-40FB-B584-6EE46DF66091}" destId="{D3DB6C4D-9F62-406D-96DF-726DE32C4F98}" srcOrd="0" destOrd="0" presId="urn:microsoft.com/office/officeart/2009/3/layout/StepUpProcess"/>
    <dgm:cxn modelId="{1F4FC911-4841-45B4-A846-12E069B857BB}" type="presParOf" srcId="{EF35F45D-EC26-4DAD-8113-CDF49EB10417}" destId="{A96B313B-A4CC-4653-8D52-B8278AB94D49}" srcOrd="6" destOrd="0" presId="urn:microsoft.com/office/officeart/2009/3/layout/StepUpProcess"/>
    <dgm:cxn modelId="{66E3E9B7-A326-4030-8696-F7545088FAC7}" type="presParOf" srcId="{A96B313B-A4CC-4653-8D52-B8278AB94D49}" destId="{CE55E721-CD46-46B2-8F87-4C43CED703E4}" srcOrd="0" destOrd="0" presId="urn:microsoft.com/office/officeart/2009/3/layout/StepUpProcess"/>
    <dgm:cxn modelId="{D7C7D416-EE88-4415-A192-71FBDCB34B5F}" type="presParOf" srcId="{A96B313B-A4CC-4653-8D52-B8278AB94D49}" destId="{DD31416A-9D78-4BD7-9E68-D5E8DED5BBE5}" srcOrd="1" destOrd="0" presId="urn:microsoft.com/office/officeart/2009/3/layout/StepUpProcess"/>
    <dgm:cxn modelId="{8F9C820E-708E-4617-B17C-AC0C7986FB02}" type="presParOf" srcId="{A96B313B-A4CC-4653-8D52-B8278AB94D49}" destId="{52FBFF7D-0366-48C0-9A24-6ADE05274538}" srcOrd="2" destOrd="0" presId="urn:microsoft.com/office/officeart/2009/3/layout/StepUpProcess"/>
    <dgm:cxn modelId="{6437835E-D095-4DAE-9750-68AF1FB5D26A}" type="presParOf" srcId="{EF35F45D-EC26-4DAD-8113-CDF49EB10417}" destId="{CA88A34A-CE9D-4F22-8702-2A2DAACFE701}" srcOrd="7" destOrd="0" presId="urn:microsoft.com/office/officeart/2009/3/layout/StepUpProcess"/>
    <dgm:cxn modelId="{8A6D05C0-1DB8-4356-B491-8C0F07BCBEBF}" type="presParOf" srcId="{CA88A34A-CE9D-4F22-8702-2A2DAACFE701}" destId="{A174EFC5-5969-4941-9D01-DEB58E27F5B1}" srcOrd="0" destOrd="0" presId="urn:microsoft.com/office/officeart/2009/3/layout/StepUpProcess"/>
    <dgm:cxn modelId="{E1F08F98-86B8-4069-B3B3-E1E51094C647}" type="presParOf" srcId="{EF35F45D-EC26-4DAD-8113-CDF49EB10417}" destId="{6FF90D87-E686-4305-802B-1B811D8AEE32}" srcOrd="8" destOrd="0" presId="urn:microsoft.com/office/officeart/2009/3/layout/StepUpProcess"/>
    <dgm:cxn modelId="{2BE2E425-AF0A-45E4-A67F-4D0C7682E448}" type="presParOf" srcId="{6FF90D87-E686-4305-802B-1B811D8AEE32}" destId="{F73241E1-DABC-472D-A35C-102AD9EC5757}" srcOrd="0" destOrd="0" presId="urn:microsoft.com/office/officeart/2009/3/layout/StepUpProcess"/>
    <dgm:cxn modelId="{E52ADAAF-0310-485F-80BF-94EFC2AB1BAB}" type="presParOf" srcId="{6FF90D87-E686-4305-802B-1B811D8AEE32}" destId="{4964B677-AEE8-4CFE-8B81-E0EE99CB2556}" srcOrd="1" destOrd="0" presId="urn:microsoft.com/office/officeart/2009/3/layout/StepUpProcess"/>
    <dgm:cxn modelId="{89499AA9-1F95-4AAB-994D-F5328C8F24B1}" type="presParOf" srcId="{6FF90D87-E686-4305-802B-1B811D8AEE32}" destId="{2CC2BC26-EB47-4F7D-84A5-CB12B4F23112}" srcOrd="2" destOrd="0" presId="urn:microsoft.com/office/officeart/2009/3/layout/StepUpProcess"/>
    <dgm:cxn modelId="{13846EDF-248A-46E3-9912-A0A4D0DF7D74}" type="presParOf" srcId="{EF35F45D-EC26-4DAD-8113-CDF49EB10417}" destId="{97653F84-5068-449E-9E1A-15D1366DE0DF}" srcOrd="9" destOrd="0" presId="urn:microsoft.com/office/officeart/2009/3/layout/StepUpProcess"/>
    <dgm:cxn modelId="{749CE3FA-C1A0-4CA9-8C27-AB7F04C3288E}" type="presParOf" srcId="{97653F84-5068-449E-9E1A-15D1366DE0DF}" destId="{10A98586-1558-4DD9-A66E-636E1DE97B0A}" srcOrd="0" destOrd="0" presId="urn:microsoft.com/office/officeart/2009/3/layout/StepUpProcess"/>
    <dgm:cxn modelId="{B34BFED5-A530-4A61-B8D1-C626D14FFD3F}" type="presParOf" srcId="{EF35F45D-EC26-4DAD-8113-CDF49EB10417}" destId="{F2FD8184-BC83-48CF-8184-1BE3EF75A01E}" srcOrd="10" destOrd="0" presId="urn:microsoft.com/office/officeart/2009/3/layout/StepUpProcess"/>
    <dgm:cxn modelId="{91C02CA1-33EC-4D4E-94BF-C85EA1DD2957}" type="presParOf" srcId="{F2FD8184-BC83-48CF-8184-1BE3EF75A01E}" destId="{59E2A8A2-4AEA-432D-9797-318A4DFFB0DD}" srcOrd="0" destOrd="0" presId="urn:microsoft.com/office/officeart/2009/3/layout/StepUpProcess"/>
    <dgm:cxn modelId="{140E1206-1032-47ED-A699-984D3C3EEDF3}" type="presParOf" srcId="{F2FD8184-BC83-48CF-8184-1BE3EF75A01E}" destId="{E915D6CA-D004-4FF3-96B6-D1B893C9EA62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8E497C-0E7E-44A8-9390-2A70BFECB23B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A26FF5AE-92BF-4ECD-B702-4CDDDFFFA8E4}">
      <dgm:prSet phldrT="[Texto]"/>
      <dgm:spPr/>
      <dgm:t>
        <a:bodyPr/>
        <a:lstStyle/>
        <a:p>
          <a:r>
            <a:rPr lang="es-CL" dirty="0" smtClean="0"/>
            <a:t>Arte y cultura </a:t>
          </a:r>
          <a:endParaRPr lang="es-CL" dirty="0"/>
        </a:p>
      </dgm:t>
    </dgm:pt>
    <dgm:pt modelId="{9ADFD1F4-B7F0-4489-AC94-A8181BF85C30}" type="parTrans" cxnId="{C03AB31C-13E2-432C-9951-7C9F44C5D9AC}">
      <dgm:prSet/>
      <dgm:spPr/>
      <dgm:t>
        <a:bodyPr/>
        <a:lstStyle/>
        <a:p>
          <a:endParaRPr lang="es-CL"/>
        </a:p>
      </dgm:t>
    </dgm:pt>
    <dgm:pt modelId="{2B95CE1E-0398-4196-A846-DD48523312D9}" type="sibTrans" cxnId="{C03AB31C-13E2-432C-9951-7C9F44C5D9AC}">
      <dgm:prSet/>
      <dgm:spPr/>
      <dgm:t>
        <a:bodyPr/>
        <a:lstStyle/>
        <a:p>
          <a:endParaRPr lang="es-CL"/>
        </a:p>
      </dgm:t>
    </dgm:pt>
    <dgm:pt modelId="{CBDA6104-1741-4AA9-8BED-38A527FC25FA}">
      <dgm:prSet phldrT="[Texto]"/>
      <dgm:spPr/>
      <dgm:t>
        <a:bodyPr/>
        <a:lstStyle/>
        <a:p>
          <a:r>
            <a:rPr lang="es-CL" dirty="0" smtClean="0"/>
            <a:t>Participación </a:t>
          </a:r>
          <a:endParaRPr lang="es-CL" dirty="0"/>
        </a:p>
      </dgm:t>
    </dgm:pt>
    <dgm:pt modelId="{C15A6B1A-831D-4139-9D28-3627784974B4}" type="parTrans" cxnId="{2BE55ECA-3A17-4CFF-A3D6-DAD94AD494B0}">
      <dgm:prSet/>
      <dgm:spPr/>
      <dgm:t>
        <a:bodyPr/>
        <a:lstStyle/>
        <a:p>
          <a:endParaRPr lang="es-CL"/>
        </a:p>
      </dgm:t>
    </dgm:pt>
    <dgm:pt modelId="{4C7BB762-B442-4A03-B03F-BBDC22BC74B6}" type="sibTrans" cxnId="{2BE55ECA-3A17-4CFF-A3D6-DAD94AD494B0}">
      <dgm:prSet/>
      <dgm:spPr/>
      <dgm:t>
        <a:bodyPr/>
        <a:lstStyle/>
        <a:p>
          <a:endParaRPr lang="es-CL"/>
        </a:p>
      </dgm:t>
    </dgm:pt>
    <dgm:pt modelId="{24BF7552-AE5D-493F-982E-4BE78A277618}">
      <dgm:prSet phldrT="[Texto]"/>
      <dgm:spPr/>
      <dgm:t>
        <a:bodyPr/>
        <a:lstStyle/>
        <a:p>
          <a:r>
            <a:rPr lang="es-CL" dirty="0" smtClean="0"/>
            <a:t>Relación entre el proyecto y la agrupación</a:t>
          </a:r>
          <a:endParaRPr lang="es-CL" dirty="0"/>
        </a:p>
      </dgm:t>
    </dgm:pt>
    <dgm:pt modelId="{3CC27418-E629-4CCF-A54F-5241A8FD65A3}" type="parTrans" cxnId="{4479C722-4883-4D3D-BFB8-F9F912E568FB}">
      <dgm:prSet/>
      <dgm:spPr/>
      <dgm:t>
        <a:bodyPr/>
        <a:lstStyle/>
        <a:p>
          <a:endParaRPr lang="es-CL"/>
        </a:p>
      </dgm:t>
    </dgm:pt>
    <dgm:pt modelId="{6945A5D9-8E78-4D4F-BCAF-8A7B44E58018}" type="sibTrans" cxnId="{4479C722-4883-4D3D-BFB8-F9F912E568FB}">
      <dgm:prSet/>
      <dgm:spPr/>
      <dgm:t>
        <a:bodyPr/>
        <a:lstStyle/>
        <a:p>
          <a:endParaRPr lang="es-CL"/>
        </a:p>
      </dgm:t>
    </dgm:pt>
    <dgm:pt modelId="{D8B5BFFE-B7E4-44E0-92B4-5D0A22669E96}">
      <dgm:prSet phldrT="[Texto]"/>
      <dgm:spPr/>
      <dgm:t>
        <a:bodyPr/>
        <a:lstStyle/>
        <a:p>
          <a:r>
            <a:rPr lang="es-CL" dirty="0" smtClean="0"/>
            <a:t>relevancia</a:t>
          </a:r>
          <a:endParaRPr lang="es-CL" dirty="0"/>
        </a:p>
      </dgm:t>
    </dgm:pt>
    <dgm:pt modelId="{4EC2ADE4-0359-4247-9607-22224DACE12D}" type="parTrans" cxnId="{652F7D41-7733-44CB-A3BF-4EDA8448112D}">
      <dgm:prSet/>
      <dgm:spPr/>
      <dgm:t>
        <a:bodyPr/>
        <a:lstStyle/>
        <a:p>
          <a:endParaRPr lang="es-CL"/>
        </a:p>
      </dgm:t>
    </dgm:pt>
    <dgm:pt modelId="{C1BCA142-4047-47AA-B326-35171319F29A}" type="sibTrans" cxnId="{652F7D41-7733-44CB-A3BF-4EDA8448112D}">
      <dgm:prSet/>
      <dgm:spPr/>
      <dgm:t>
        <a:bodyPr/>
        <a:lstStyle/>
        <a:p>
          <a:endParaRPr lang="es-CL"/>
        </a:p>
      </dgm:t>
    </dgm:pt>
    <dgm:pt modelId="{012BE291-CF4A-494E-81FD-0C86735EF3F3}">
      <dgm:prSet phldrT="[Texto]"/>
      <dgm:spPr/>
      <dgm:t>
        <a:bodyPr/>
        <a:lstStyle/>
        <a:p>
          <a:r>
            <a:rPr lang="es-CL" dirty="0" smtClean="0"/>
            <a:t>Cultura local</a:t>
          </a:r>
          <a:endParaRPr lang="es-CL" dirty="0"/>
        </a:p>
      </dgm:t>
    </dgm:pt>
    <dgm:pt modelId="{60217E2D-36C9-4E1C-B8DA-4A4EF1776AC8}" type="parTrans" cxnId="{DE4891C9-F069-4429-A78D-57C3078B973E}">
      <dgm:prSet/>
      <dgm:spPr/>
      <dgm:t>
        <a:bodyPr/>
        <a:lstStyle/>
        <a:p>
          <a:endParaRPr lang="es-CL"/>
        </a:p>
      </dgm:t>
    </dgm:pt>
    <dgm:pt modelId="{6C101CA4-A671-403A-8A5A-EB3FCB74A899}" type="sibTrans" cxnId="{DE4891C9-F069-4429-A78D-57C3078B973E}">
      <dgm:prSet/>
      <dgm:spPr/>
      <dgm:t>
        <a:bodyPr/>
        <a:lstStyle/>
        <a:p>
          <a:endParaRPr lang="es-CL"/>
        </a:p>
      </dgm:t>
    </dgm:pt>
    <dgm:pt modelId="{80165916-9616-499D-AF96-3B84DBDCEFAD}" type="pres">
      <dgm:prSet presAssocID="{128E497C-0E7E-44A8-9390-2A70BFECB23B}" presName="Name0" presStyleCnt="0">
        <dgm:presLayoutVars>
          <dgm:dir/>
          <dgm:animLvl val="lvl"/>
          <dgm:resizeHandles val="exact"/>
        </dgm:presLayoutVars>
      </dgm:prSet>
      <dgm:spPr/>
    </dgm:pt>
    <dgm:pt modelId="{6B5FFAD0-6660-454A-BFF4-AD4F2A325C2B}" type="pres">
      <dgm:prSet presAssocID="{A26FF5AE-92BF-4ECD-B702-4CDDDFFFA8E4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030E982-D4FE-4B64-9588-287EBFC3CB20}" type="pres">
      <dgm:prSet presAssocID="{2B95CE1E-0398-4196-A846-DD48523312D9}" presName="parTxOnlySpace" presStyleCnt="0"/>
      <dgm:spPr/>
    </dgm:pt>
    <dgm:pt modelId="{FD2A21AB-BF54-4F99-B2F8-E9D9A5B71255}" type="pres">
      <dgm:prSet presAssocID="{CBDA6104-1741-4AA9-8BED-38A527FC25FA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F606A2B-B0BE-4735-BE3E-6D32857D9039}" type="pres">
      <dgm:prSet presAssocID="{4C7BB762-B442-4A03-B03F-BBDC22BC74B6}" presName="parTxOnlySpace" presStyleCnt="0"/>
      <dgm:spPr/>
    </dgm:pt>
    <dgm:pt modelId="{1707B50B-93D7-4899-AFAE-2399557FD3F7}" type="pres">
      <dgm:prSet presAssocID="{24BF7552-AE5D-493F-982E-4BE78A277618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D8D3682-84F4-489F-8D31-9EDF85628F7B}" type="pres">
      <dgm:prSet presAssocID="{6945A5D9-8E78-4D4F-BCAF-8A7B44E58018}" presName="parTxOnlySpace" presStyleCnt="0"/>
      <dgm:spPr/>
    </dgm:pt>
    <dgm:pt modelId="{3CBAA378-25BC-419F-90F2-4BA4B66DC200}" type="pres">
      <dgm:prSet presAssocID="{D8B5BFFE-B7E4-44E0-92B4-5D0A22669E96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10D3BD2-07C6-4036-A57B-AC2BFCBDD45A}" type="pres">
      <dgm:prSet presAssocID="{C1BCA142-4047-47AA-B326-35171319F29A}" presName="parTxOnlySpace" presStyleCnt="0"/>
      <dgm:spPr/>
    </dgm:pt>
    <dgm:pt modelId="{7B89A7A3-E9A9-44E6-8044-81127AD332AB}" type="pres">
      <dgm:prSet presAssocID="{012BE291-CF4A-494E-81FD-0C86735EF3F3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C03AB31C-13E2-432C-9951-7C9F44C5D9AC}" srcId="{128E497C-0E7E-44A8-9390-2A70BFECB23B}" destId="{A26FF5AE-92BF-4ECD-B702-4CDDDFFFA8E4}" srcOrd="0" destOrd="0" parTransId="{9ADFD1F4-B7F0-4489-AC94-A8181BF85C30}" sibTransId="{2B95CE1E-0398-4196-A846-DD48523312D9}"/>
    <dgm:cxn modelId="{E9316B4E-B580-4871-A725-7AB25002F877}" type="presOf" srcId="{24BF7552-AE5D-493F-982E-4BE78A277618}" destId="{1707B50B-93D7-4899-AFAE-2399557FD3F7}" srcOrd="0" destOrd="0" presId="urn:microsoft.com/office/officeart/2005/8/layout/chevron1"/>
    <dgm:cxn modelId="{4479C722-4883-4D3D-BFB8-F9F912E568FB}" srcId="{128E497C-0E7E-44A8-9390-2A70BFECB23B}" destId="{24BF7552-AE5D-493F-982E-4BE78A277618}" srcOrd="2" destOrd="0" parTransId="{3CC27418-E629-4CCF-A54F-5241A8FD65A3}" sibTransId="{6945A5D9-8E78-4D4F-BCAF-8A7B44E58018}"/>
    <dgm:cxn modelId="{D0B65071-83CE-4E99-93A1-FC300C25E1AA}" type="presOf" srcId="{012BE291-CF4A-494E-81FD-0C86735EF3F3}" destId="{7B89A7A3-E9A9-44E6-8044-81127AD332AB}" srcOrd="0" destOrd="0" presId="urn:microsoft.com/office/officeart/2005/8/layout/chevron1"/>
    <dgm:cxn modelId="{652F7D41-7733-44CB-A3BF-4EDA8448112D}" srcId="{128E497C-0E7E-44A8-9390-2A70BFECB23B}" destId="{D8B5BFFE-B7E4-44E0-92B4-5D0A22669E96}" srcOrd="3" destOrd="0" parTransId="{4EC2ADE4-0359-4247-9607-22224DACE12D}" sibTransId="{C1BCA142-4047-47AA-B326-35171319F29A}"/>
    <dgm:cxn modelId="{7FAD1DB3-701D-4393-8A74-A14F6170D357}" type="presOf" srcId="{CBDA6104-1741-4AA9-8BED-38A527FC25FA}" destId="{FD2A21AB-BF54-4F99-B2F8-E9D9A5B71255}" srcOrd="0" destOrd="0" presId="urn:microsoft.com/office/officeart/2005/8/layout/chevron1"/>
    <dgm:cxn modelId="{DE4891C9-F069-4429-A78D-57C3078B973E}" srcId="{128E497C-0E7E-44A8-9390-2A70BFECB23B}" destId="{012BE291-CF4A-494E-81FD-0C86735EF3F3}" srcOrd="4" destOrd="0" parTransId="{60217E2D-36C9-4E1C-B8DA-4A4EF1776AC8}" sibTransId="{6C101CA4-A671-403A-8A5A-EB3FCB74A899}"/>
    <dgm:cxn modelId="{3B159DF9-B493-4CBF-84B4-72E0DDC443DD}" type="presOf" srcId="{A26FF5AE-92BF-4ECD-B702-4CDDDFFFA8E4}" destId="{6B5FFAD0-6660-454A-BFF4-AD4F2A325C2B}" srcOrd="0" destOrd="0" presId="urn:microsoft.com/office/officeart/2005/8/layout/chevron1"/>
    <dgm:cxn modelId="{2BE55ECA-3A17-4CFF-A3D6-DAD94AD494B0}" srcId="{128E497C-0E7E-44A8-9390-2A70BFECB23B}" destId="{CBDA6104-1741-4AA9-8BED-38A527FC25FA}" srcOrd="1" destOrd="0" parTransId="{C15A6B1A-831D-4139-9D28-3627784974B4}" sibTransId="{4C7BB762-B442-4A03-B03F-BBDC22BC74B6}"/>
    <dgm:cxn modelId="{F450526B-6847-48C1-AD6E-5AA0FCD99A57}" type="presOf" srcId="{128E497C-0E7E-44A8-9390-2A70BFECB23B}" destId="{80165916-9616-499D-AF96-3B84DBDCEFAD}" srcOrd="0" destOrd="0" presId="urn:microsoft.com/office/officeart/2005/8/layout/chevron1"/>
    <dgm:cxn modelId="{D58D5912-28EF-4076-980D-DA6AC83953B1}" type="presOf" srcId="{D8B5BFFE-B7E4-44E0-92B4-5D0A22669E96}" destId="{3CBAA378-25BC-419F-90F2-4BA4B66DC200}" srcOrd="0" destOrd="0" presId="urn:microsoft.com/office/officeart/2005/8/layout/chevron1"/>
    <dgm:cxn modelId="{C9D1E66E-75DF-4E1B-84FB-768E2A0A9C9E}" type="presParOf" srcId="{80165916-9616-499D-AF96-3B84DBDCEFAD}" destId="{6B5FFAD0-6660-454A-BFF4-AD4F2A325C2B}" srcOrd="0" destOrd="0" presId="urn:microsoft.com/office/officeart/2005/8/layout/chevron1"/>
    <dgm:cxn modelId="{52EE1B06-5907-4AE4-AAE3-BFF276E30B37}" type="presParOf" srcId="{80165916-9616-499D-AF96-3B84DBDCEFAD}" destId="{B030E982-D4FE-4B64-9588-287EBFC3CB20}" srcOrd="1" destOrd="0" presId="urn:microsoft.com/office/officeart/2005/8/layout/chevron1"/>
    <dgm:cxn modelId="{774DB961-C811-452C-8C3D-5E7F810DEA73}" type="presParOf" srcId="{80165916-9616-499D-AF96-3B84DBDCEFAD}" destId="{FD2A21AB-BF54-4F99-B2F8-E9D9A5B71255}" srcOrd="2" destOrd="0" presId="urn:microsoft.com/office/officeart/2005/8/layout/chevron1"/>
    <dgm:cxn modelId="{F6C21004-9DD7-4AAE-863A-0CA9EF69C988}" type="presParOf" srcId="{80165916-9616-499D-AF96-3B84DBDCEFAD}" destId="{BF606A2B-B0BE-4735-BE3E-6D32857D9039}" srcOrd="3" destOrd="0" presId="urn:microsoft.com/office/officeart/2005/8/layout/chevron1"/>
    <dgm:cxn modelId="{3B877832-23D5-47C4-99ED-D7457CB212DB}" type="presParOf" srcId="{80165916-9616-499D-AF96-3B84DBDCEFAD}" destId="{1707B50B-93D7-4899-AFAE-2399557FD3F7}" srcOrd="4" destOrd="0" presId="urn:microsoft.com/office/officeart/2005/8/layout/chevron1"/>
    <dgm:cxn modelId="{4DF5B990-C66F-4F68-8699-A58BCF4953D6}" type="presParOf" srcId="{80165916-9616-499D-AF96-3B84DBDCEFAD}" destId="{4D8D3682-84F4-489F-8D31-9EDF85628F7B}" srcOrd="5" destOrd="0" presId="urn:microsoft.com/office/officeart/2005/8/layout/chevron1"/>
    <dgm:cxn modelId="{2EC03EEA-0D5F-466E-8C45-A910F8CD252D}" type="presParOf" srcId="{80165916-9616-499D-AF96-3B84DBDCEFAD}" destId="{3CBAA378-25BC-419F-90F2-4BA4B66DC200}" srcOrd="6" destOrd="0" presId="urn:microsoft.com/office/officeart/2005/8/layout/chevron1"/>
    <dgm:cxn modelId="{A818216F-1C7D-47F1-9FCB-454A7C1F16F3}" type="presParOf" srcId="{80165916-9616-499D-AF96-3B84DBDCEFAD}" destId="{910D3BD2-07C6-4036-A57B-AC2BFCBDD45A}" srcOrd="7" destOrd="0" presId="urn:microsoft.com/office/officeart/2005/8/layout/chevron1"/>
    <dgm:cxn modelId="{7CC5E234-1D4F-4BB8-AA3F-C832049461EC}" type="presParOf" srcId="{80165916-9616-499D-AF96-3B84DBDCEFAD}" destId="{7B89A7A3-E9A9-44E6-8044-81127AD332AB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CFDCCE-F734-4E9B-97E9-7A5B89AAD1A2}">
      <dsp:nvSpPr>
        <dsp:cNvPr id="0" name=""/>
        <dsp:cNvSpPr/>
      </dsp:nvSpPr>
      <dsp:spPr>
        <a:xfrm>
          <a:off x="3108233" y="-74954"/>
          <a:ext cx="1680627" cy="87910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Tenemos una idea (arte y cultura) </a:t>
          </a:r>
          <a:endParaRPr lang="es-CL" sz="1400" kern="1200" dirty="0"/>
        </a:p>
      </dsp:txBody>
      <dsp:txXfrm>
        <a:off x="3151147" y="-32040"/>
        <a:ext cx="1594799" cy="793277"/>
      </dsp:txXfrm>
    </dsp:sp>
    <dsp:sp modelId="{5EFDD3AD-0A7E-4700-A8EC-7EE25AA61BFC}">
      <dsp:nvSpPr>
        <dsp:cNvPr id="0" name=""/>
        <dsp:cNvSpPr/>
      </dsp:nvSpPr>
      <dsp:spPr>
        <a:xfrm>
          <a:off x="2259547" y="364598"/>
          <a:ext cx="3377999" cy="3377999"/>
        </a:xfrm>
        <a:custGeom>
          <a:avLst/>
          <a:gdLst/>
          <a:ahLst/>
          <a:cxnLst/>
          <a:rect l="0" t="0" r="0" b="0"/>
          <a:pathLst>
            <a:path>
              <a:moveTo>
                <a:pt x="2612793" y="275024"/>
              </a:moveTo>
              <a:arcTo wR="1688999" hR="1688999" stAng="18189469" swAng="601420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7AD9F7-FC80-42B6-84FF-A672C4067FCC}">
      <dsp:nvSpPr>
        <dsp:cNvPr id="0" name=""/>
        <dsp:cNvSpPr/>
      </dsp:nvSpPr>
      <dsp:spPr>
        <a:xfrm>
          <a:off x="4568926" y="891034"/>
          <a:ext cx="1971909" cy="128126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Nos organizamos (colectivo artístico o Centro de alumnos) </a:t>
          </a:r>
          <a:endParaRPr lang="es-CL" sz="1400" kern="1200" dirty="0"/>
        </a:p>
      </dsp:txBody>
      <dsp:txXfrm>
        <a:off x="4631472" y="953580"/>
        <a:ext cx="1846817" cy="1156175"/>
      </dsp:txXfrm>
    </dsp:sp>
    <dsp:sp modelId="{57BC5F96-CD87-4AAC-8EE5-DE3B46F3FF41}">
      <dsp:nvSpPr>
        <dsp:cNvPr id="0" name=""/>
        <dsp:cNvSpPr/>
      </dsp:nvSpPr>
      <dsp:spPr>
        <a:xfrm>
          <a:off x="2316000" y="931778"/>
          <a:ext cx="3377999" cy="3377999"/>
        </a:xfrm>
        <a:custGeom>
          <a:avLst/>
          <a:gdLst/>
          <a:ahLst/>
          <a:cxnLst/>
          <a:rect l="0" t="0" r="0" b="0"/>
          <a:pathLst>
            <a:path>
              <a:moveTo>
                <a:pt x="3346434" y="1363994"/>
              </a:moveTo>
              <a:arcTo wR="1688999" hR="1688999" stAng="20934341" swAng="782431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7EB162-F91F-4CD3-A1C3-32637EAD9C50}">
      <dsp:nvSpPr>
        <dsp:cNvPr id="0" name=""/>
        <dsp:cNvSpPr/>
      </dsp:nvSpPr>
      <dsp:spPr>
        <a:xfrm>
          <a:off x="4286703" y="2804660"/>
          <a:ext cx="1937974" cy="123073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Buscamos una persona  que cumpla con  los requisitos para ser responsable del proyecto</a:t>
          </a:r>
          <a:endParaRPr lang="es-CL" sz="1400" kern="1200" dirty="0"/>
        </a:p>
      </dsp:txBody>
      <dsp:txXfrm>
        <a:off x="4346782" y="2864739"/>
        <a:ext cx="1817816" cy="1110576"/>
      </dsp:txXfrm>
    </dsp:sp>
    <dsp:sp modelId="{C8BFDC8D-2F9E-4950-ABB7-47E66396CA5E}">
      <dsp:nvSpPr>
        <dsp:cNvPr id="0" name=""/>
        <dsp:cNvSpPr/>
      </dsp:nvSpPr>
      <dsp:spPr>
        <a:xfrm>
          <a:off x="2018490" y="638504"/>
          <a:ext cx="3377999" cy="3377999"/>
        </a:xfrm>
        <a:custGeom>
          <a:avLst/>
          <a:gdLst/>
          <a:ahLst/>
          <a:cxnLst/>
          <a:rect l="0" t="0" r="0" b="0"/>
          <a:pathLst>
            <a:path>
              <a:moveTo>
                <a:pt x="2110273" y="3324618"/>
              </a:moveTo>
              <a:arcTo wR="1688999" hR="1688999" stAng="4533401" swAng="1027524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B94198-FE01-499E-8837-6889BC9C4455}">
      <dsp:nvSpPr>
        <dsp:cNvPr id="0" name=""/>
        <dsp:cNvSpPr/>
      </dsp:nvSpPr>
      <dsp:spPr>
        <a:xfrm>
          <a:off x="1308033" y="2841218"/>
          <a:ext cx="2347243" cy="115761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Pasamos de la idea al  proyecto</a:t>
          </a:r>
          <a:endParaRPr lang="es-CL" sz="1400" kern="1200" dirty="0"/>
        </a:p>
      </dsp:txBody>
      <dsp:txXfrm>
        <a:off x="1364543" y="2897728"/>
        <a:ext cx="2234223" cy="1044598"/>
      </dsp:txXfrm>
    </dsp:sp>
    <dsp:sp modelId="{5CFB9406-AA1F-421B-90D2-4DE135B28351}">
      <dsp:nvSpPr>
        <dsp:cNvPr id="0" name=""/>
        <dsp:cNvSpPr/>
      </dsp:nvSpPr>
      <dsp:spPr>
        <a:xfrm>
          <a:off x="2103297" y="1075730"/>
          <a:ext cx="3377999" cy="3377999"/>
        </a:xfrm>
        <a:custGeom>
          <a:avLst/>
          <a:gdLst/>
          <a:ahLst/>
          <a:cxnLst/>
          <a:rect l="0" t="0" r="0" b="0"/>
          <a:pathLst>
            <a:path>
              <a:moveTo>
                <a:pt x="2073" y="1605340"/>
              </a:moveTo>
              <a:arcTo wR="1688999" hR="1688999" stAng="10970348" swAng="993930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760E92-C6D8-4E5B-AB49-50647B8A8B4C}">
      <dsp:nvSpPr>
        <dsp:cNvPr id="0" name=""/>
        <dsp:cNvSpPr/>
      </dsp:nvSpPr>
      <dsp:spPr>
        <a:xfrm>
          <a:off x="1092011" y="1008114"/>
          <a:ext cx="2500403" cy="1047107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Postulamos por web o en papel antes del 2 de junio</a:t>
          </a:r>
          <a:endParaRPr lang="es-CL" sz="1600" kern="1200" dirty="0"/>
        </a:p>
      </dsp:txBody>
      <dsp:txXfrm>
        <a:off x="1143127" y="1059230"/>
        <a:ext cx="2398171" cy="944875"/>
      </dsp:txXfrm>
    </dsp:sp>
    <dsp:sp modelId="{B5D882DC-26DF-42D6-B656-1CD722BD3212}">
      <dsp:nvSpPr>
        <dsp:cNvPr id="0" name=""/>
        <dsp:cNvSpPr/>
      </dsp:nvSpPr>
      <dsp:spPr>
        <a:xfrm>
          <a:off x="2259547" y="364598"/>
          <a:ext cx="3377999" cy="3377999"/>
        </a:xfrm>
        <a:custGeom>
          <a:avLst/>
          <a:gdLst/>
          <a:ahLst/>
          <a:cxnLst/>
          <a:rect l="0" t="0" r="0" b="0"/>
          <a:pathLst>
            <a:path>
              <a:moveTo>
                <a:pt x="445738" y="545748"/>
              </a:moveTo>
              <a:arcTo wR="1688999" hR="1688999" stAng="13356021" swAng="792359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A1C40A-657A-48B1-9D06-5EB417CF7AE2}">
      <dsp:nvSpPr>
        <dsp:cNvPr id="0" name=""/>
        <dsp:cNvSpPr/>
      </dsp:nvSpPr>
      <dsp:spPr>
        <a:xfrm rot="5400000">
          <a:off x="253335" y="2193588"/>
          <a:ext cx="755228" cy="1256682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99E9C1-3442-40FF-B28C-CEC6990BA4D7}">
      <dsp:nvSpPr>
        <dsp:cNvPr id="0" name=""/>
        <dsp:cNvSpPr/>
      </dsp:nvSpPr>
      <dsp:spPr>
        <a:xfrm>
          <a:off x="127268" y="2569065"/>
          <a:ext cx="1134540" cy="994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kern="1200" dirty="0" smtClean="0"/>
            <a:t>Diagnóstico</a:t>
          </a:r>
          <a:endParaRPr lang="es-CL" sz="1400" b="1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foto </a:t>
          </a:r>
          <a:r>
            <a:rPr lang="es-CL" sz="1400" kern="1200" dirty="0" smtClean="0"/>
            <a:t>de la situación que quiero </a:t>
          </a:r>
          <a:r>
            <a:rPr lang="es-CL" sz="1400" kern="1200" dirty="0" smtClean="0"/>
            <a:t>mejorar. </a:t>
          </a:r>
          <a:endParaRPr lang="es-CL" sz="1400" kern="1200" dirty="0"/>
        </a:p>
      </dsp:txBody>
      <dsp:txXfrm>
        <a:off x="127268" y="2569065"/>
        <a:ext cx="1134540" cy="994490"/>
      </dsp:txXfrm>
    </dsp:sp>
    <dsp:sp modelId="{DE58F618-B645-4F5B-BF1A-9CBCF0EEC3D3}">
      <dsp:nvSpPr>
        <dsp:cNvPr id="0" name=""/>
        <dsp:cNvSpPr/>
      </dsp:nvSpPr>
      <dsp:spPr>
        <a:xfrm>
          <a:off x="1047744" y="2101069"/>
          <a:ext cx="214064" cy="214064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8D8309-870A-44B2-98D7-1EA99199B6CA}">
      <dsp:nvSpPr>
        <dsp:cNvPr id="0" name=""/>
        <dsp:cNvSpPr/>
      </dsp:nvSpPr>
      <dsp:spPr>
        <a:xfrm rot="5400000">
          <a:off x="1642234" y="1808925"/>
          <a:ext cx="755228" cy="1256682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8ADE1A-21B6-4DD5-B97D-592DB137D74A}">
      <dsp:nvSpPr>
        <dsp:cNvPr id="0" name=""/>
        <dsp:cNvSpPr/>
      </dsp:nvSpPr>
      <dsp:spPr>
        <a:xfrm>
          <a:off x="1430572" y="2143425"/>
          <a:ext cx="1305730" cy="10764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kern="1200" dirty="0" smtClean="0"/>
            <a:t>Justificación: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 ¿por qué es        importante hacer el proyecto?</a:t>
          </a:r>
          <a:endParaRPr lang="es-CL" sz="1400" kern="1200" dirty="0"/>
        </a:p>
      </dsp:txBody>
      <dsp:txXfrm>
        <a:off x="1430572" y="2143425"/>
        <a:ext cx="1305730" cy="1076446"/>
      </dsp:txXfrm>
    </dsp:sp>
    <dsp:sp modelId="{D837111E-C701-4FE6-B378-D1C514911E2C}">
      <dsp:nvSpPr>
        <dsp:cNvPr id="0" name=""/>
        <dsp:cNvSpPr/>
      </dsp:nvSpPr>
      <dsp:spPr>
        <a:xfrm>
          <a:off x="2436643" y="1716407"/>
          <a:ext cx="214064" cy="214064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AFD9B4-CC49-403D-A883-F5E65254EA67}">
      <dsp:nvSpPr>
        <dsp:cNvPr id="0" name=""/>
        <dsp:cNvSpPr/>
      </dsp:nvSpPr>
      <dsp:spPr>
        <a:xfrm rot="5400000">
          <a:off x="3031132" y="1465241"/>
          <a:ext cx="755228" cy="1256682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7E7509-BAD9-45D7-84DB-AD9E5C9D2A44}">
      <dsp:nvSpPr>
        <dsp:cNvPr id="0" name=""/>
        <dsp:cNvSpPr/>
      </dsp:nvSpPr>
      <dsp:spPr>
        <a:xfrm>
          <a:off x="2905066" y="1840718"/>
          <a:ext cx="1134540" cy="994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kern="1200" dirty="0" smtClean="0"/>
            <a:t>Objetivos: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¿Qué se quiere  alcanzar con el proyecto? (Qué, con quienes, </a:t>
          </a:r>
          <a:r>
            <a:rPr lang="es-CL" sz="1400" kern="1200" dirty="0" smtClean="0"/>
            <a:t>cómo</a:t>
          </a:r>
          <a:r>
            <a:rPr lang="es-CL" sz="1400" kern="1200" dirty="0" smtClean="0"/>
            <a:t>)</a:t>
          </a:r>
          <a:endParaRPr lang="es-CL" sz="1400" kern="1200" dirty="0"/>
        </a:p>
      </dsp:txBody>
      <dsp:txXfrm>
        <a:off x="2905066" y="1840718"/>
        <a:ext cx="1134540" cy="994490"/>
      </dsp:txXfrm>
    </dsp:sp>
    <dsp:sp modelId="{69F6676F-BB1A-448B-849A-0710234B569A}">
      <dsp:nvSpPr>
        <dsp:cNvPr id="0" name=""/>
        <dsp:cNvSpPr/>
      </dsp:nvSpPr>
      <dsp:spPr>
        <a:xfrm>
          <a:off x="3825542" y="1372723"/>
          <a:ext cx="214064" cy="214064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55E721-CD46-46B2-8F87-4C43CED703E4}">
      <dsp:nvSpPr>
        <dsp:cNvPr id="0" name=""/>
        <dsp:cNvSpPr/>
      </dsp:nvSpPr>
      <dsp:spPr>
        <a:xfrm rot="5400000">
          <a:off x="4420031" y="1121557"/>
          <a:ext cx="755228" cy="1256682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31416A-9D78-4BD7-9E68-D5E8DED5BBE5}">
      <dsp:nvSpPr>
        <dsp:cNvPr id="0" name=""/>
        <dsp:cNvSpPr/>
      </dsp:nvSpPr>
      <dsp:spPr>
        <a:xfrm>
          <a:off x="4177856" y="1497034"/>
          <a:ext cx="1366757" cy="994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kern="1200" dirty="0" smtClean="0"/>
            <a:t>Beneficiarios</a:t>
          </a:r>
          <a:endParaRPr lang="es-CL" sz="1400" b="1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b="1" kern="1200" dirty="0" smtClean="0"/>
            <a:t> </a:t>
          </a:r>
          <a:r>
            <a:rPr lang="es-CL" sz="1400" kern="1200" dirty="0" smtClean="0"/>
            <a:t>Personas  que disfrutarán con el </a:t>
          </a:r>
          <a:r>
            <a:rPr lang="es-CL" sz="1400" kern="1200" dirty="0" smtClean="0"/>
            <a:t>proyecto. </a:t>
          </a:r>
          <a:endParaRPr lang="es-CL" sz="1400" kern="1200" dirty="0"/>
        </a:p>
      </dsp:txBody>
      <dsp:txXfrm>
        <a:off x="4177856" y="1497034"/>
        <a:ext cx="1366757" cy="994490"/>
      </dsp:txXfrm>
    </dsp:sp>
    <dsp:sp modelId="{52FBFF7D-0366-48C0-9A24-6ADE05274538}">
      <dsp:nvSpPr>
        <dsp:cNvPr id="0" name=""/>
        <dsp:cNvSpPr/>
      </dsp:nvSpPr>
      <dsp:spPr>
        <a:xfrm>
          <a:off x="5214441" y="1029038"/>
          <a:ext cx="214064" cy="214064"/>
        </a:xfrm>
        <a:prstGeom prst="triangle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3241E1-DABC-472D-A35C-102AD9EC5757}">
      <dsp:nvSpPr>
        <dsp:cNvPr id="0" name=""/>
        <dsp:cNvSpPr/>
      </dsp:nvSpPr>
      <dsp:spPr>
        <a:xfrm rot="5400000">
          <a:off x="5808930" y="777872"/>
          <a:ext cx="755228" cy="1256682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64B677-AEE8-4CFE-8B81-E0EE99CB2556}">
      <dsp:nvSpPr>
        <dsp:cNvPr id="0" name=""/>
        <dsp:cNvSpPr/>
      </dsp:nvSpPr>
      <dsp:spPr>
        <a:xfrm>
          <a:off x="5682864" y="1153350"/>
          <a:ext cx="1134540" cy="994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kern="1200" dirty="0" smtClean="0"/>
            <a:t>Descripción</a:t>
          </a:r>
          <a:endParaRPr lang="es-CL" sz="1400" b="1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Explicitar </a:t>
          </a:r>
          <a:r>
            <a:rPr lang="es-CL" sz="1400" kern="1200" dirty="0" smtClean="0"/>
            <a:t>lo que se hará y </a:t>
          </a:r>
          <a:r>
            <a:rPr lang="es-CL" sz="1400" kern="1200" dirty="0" smtClean="0"/>
            <a:t>cómo.</a:t>
          </a:r>
          <a:endParaRPr lang="es-CL" sz="1400" kern="1200" dirty="0"/>
        </a:p>
      </dsp:txBody>
      <dsp:txXfrm>
        <a:off x="5682864" y="1153350"/>
        <a:ext cx="1134540" cy="994490"/>
      </dsp:txXfrm>
    </dsp:sp>
    <dsp:sp modelId="{2CC2BC26-EB47-4F7D-84A5-CB12B4F23112}">
      <dsp:nvSpPr>
        <dsp:cNvPr id="0" name=""/>
        <dsp:cNvSpPr/>
      </dsp:nvSpPr>
      <dsp:spPr>
        <a:xfrm>
          <a:off x="6603339" y="685354"/>
          <a:ext cx="214064" cy="214064"/>
        </a:xfrm>
        <a:prstGeom prst="triangle">
          <a:avLst>
            <a:gd name="adj" fmla="val 1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E2A8A2-4AEA-432D-9797-318A4DFFB0DD}">
      <dsp:nvSpPr>
        <dsp:cNvPr id="0" name=""/>
        <dsp:cNvSpPr/>
      </dsp:nvSpPr>
      <dsp:spPr>
        <a:xfrm rot="5400000">
          <a:off x="7197829" y="434188"/>
          <a:ext cx="755228" cy="1256682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15D6CA-D004-4FF3-96B6-D1B893C9EA62}">
      <dsp:nvSpPr>
        <dsp:cNvPr id="0" name=""/>
        <dsp:cNvSpPr/>
      </dsp:nvSpPr>
      <dsp:spPr>
        <a:xfrm>
          <a:off x="7071762" y="809665"/>
          <a:ext cx="1134540" cy="994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b="1" kern="1200" dirty="0" smtClean="0"/>
            <a:t>Cronograma: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Distribuye tareas, recursos, y </a:t>
          </a:r>
          <a:r>
            <a:rPr lang="es-CL" sz="1400" kern="1200" dirty="0" smtClean="0"/>
            <a:t>tiempos.</a:t>
          </a:r>
          <a:endParaRPr lang="es-CL" sz="1400" kern="1200" dirty="0"/>
        </a:p>
      </dsp:txBody>
      <dsp:txXfrm>
        <a:off x="7071762" y="809665"/>
        <a:ext cx="1134540" cy="9944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5FFAD0-6660-454A-BFF4-AD4F2A325C2B}">
      <dsp:nvSpPr>
        <dsp:cNvPr id="0" name=""/>
        <dsp:cNvSpPr/>
      </dsp:nvSpPr>
      <dsp:spPr>
        <a:xfrm>
          <a:off x="1828" y="1706557"/>
          <a:ext cx="1627212" cy="65088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Arte y cultura </a:t>
          </a:r>
          <a:endParaRPr lang="es-CL" sz="1200" kern="1200" dirty="0"/>
        </a:p>
      </dsp:txBody>
      <dsp:txXfrm>
        <a:off x="327270" y="1706557"/>
        <a:ext cx="976328" cy="650884"/>
      </dsp:txXfrm>
    </dsp:sp>
    <dsp:sp modelId="{FD2A21AB-BF54-4F99-B2F8-E9D9A5B71255}">
      <dsp:nvSpPr>
        <dsp:cNvPr id="0" name=""/>
        <dsp:cNvSpPr/>
      </dsp:nvSpPr>
      <dsp:spPr>
        <a:xfrm>
          <a:off x="1466319" y="1706557"/>
          <a:ext cx="1627212" cy="65088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Participación </a:t>
          </a:r>
          <a:endParaRPr lang="es-CL" sz="1200" kern="1200" dirty="0"/>
        </a:p>
      </dsp:txBody>
      <dsp:txXfrm>
        <a:off x="1791761" y="1706557"/>
        <a:ext cx="976328" cy="650884"/>
      </dsp:txXfrm>
    </dsp:sp>
    <dsp:sp modelId="{1707B50B-93D7-4899-AFAE-2399557FD3F7}">
      <dsp:nvSpPr>
        <dsp:cNvPr id="0" name=""/>
        <dsp:cNvSpPr/>
      </dsp:nvSpPr>
      <dsp:spPr>
        <a:xfrm>
          <a:off x="2930809" y="1706557"/>
          <a:ext cx="1627212" cy="650884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Relación entre el proyecto y la agrupación</a:t>
          </a:r>
          <a:endParaRPr lang="es-CL" sz="1200" kern="1200" dirty="0"/>
        </a:p>
      </dsp:txBody>
      <dsp:txXfrm>
        <a:off x="3256251" y="1706557"/>
        <a:ext cx="976328" cy="650884"/>
      </dsp:txXfrm>
    </dsp:sp>
    <dsp:sp modelId="{3CBAA378-25BC-419F-90F2-4BA4B66DC200}">
      <dsp:nvSpPr>
        <dsp:cNvPr id="0" name=""/>
        <dsp:cNvSpPr/>
      </dsp:nvSpPr>
      <dsp:spPr>
        <a:xfrm>
          <a:off x="4395300" y="1706557"/>
          <a:ext cx="1627212" cy="650884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relevancia</a:t>
          </a:r>
          <a:endParaRPr lang="es-CL" sz="1200" kern="1200" dirty="0"/>
        </a:p>
      </dsp:txBody>
      <dsp:txXfrm>
        <a:off x="4720742" y="1706557"/>
        <a:ext cx="976328" cy="650884"/>
      </dsp:txXfrm>
    </dsp:sp>
    <dsp:sp modelId="{7B89A7A3-E9A9-44E6-8044-81127AD332AB}">
      <dsp:nvSpPr>
        <dsp:cNvPr id="0" name=""/>
        <dsp:cNvSpPr/>
      </dsp:nvSpPr>
      <dsp:spPr>
        <a:xfrm>
          <a:off x="5859791" y="1706557"/>
          <a:ext cx="1627212" cy="650884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Cultura local</a:t>
          </a:r>
          <a:endParaRPr lang="es-CL" sz="1200" kern="1200" dirty="0"/>
        </a:p>
      </dsp:txBody>
      <dsp:txXfrm>
        <a:off x="6185233" y="1706557"/>
        <a:ext cx="976328" cy="6508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5CB7-2AA8-4EBA-898E-3A36FD868A4F}" type="datetimeFigureOut">
              <a:rPr lang="es-CL" smtClean="0"/>
              <a:t>22-05-2014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2B9AF-DF9F-46A5-A0FA-788856CED8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2077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5CB7-2AA8-4EBA-898E-3A36FD868A4F}" type="datetimeFigureOut">
              <a:rPr lang="es-CL" smtClean="0"/>
              <a:t>22-05-2014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2B9AF-DF9F-46A5-A0FA-788856CED8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044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5CB7-2AA8-4EBA-898E-3A36FD868A4F}" type="datetimeFigureOut">
              <a:rPr lang="es-CL" smtClean="0"/>
              <a:t>22-05-2014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2B9AF-DF9F-46A5-A0FA-788856CED8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5737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5CB7-2AA8-4EBA-898E-3A36FD868A4F}" type="datetimeFigureOut">
              <a:rPr lang="es-CL" smtClean="0"/>
              <a:t>22-05-2014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2B9AF-DF9F-46A5-A0FA-788856CED8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4658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5CB7-2AA8-4EBA-898E-3A36FD868A4F}" type="datetimeFigureOut">
              <a:rPr lang="es-CL" smtClean="0"/>
              <a:t>22-05-2014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2B9AF-DF9F-46A5-A0FA-788856CED8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0844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5CB7-2AA8-4EBA-898E-3A36FD868A4F}" type="datetimeFigureOut">
              <a:rPr lang="es-CL" smtClean="0"/>
              <a:t>22-05-2014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2B9AF-DF9F-46A5-A0FA-788856CED8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807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5CB7-2AA8-4EBA-898E-3A36FD868A4F}" type="datetimeFigureOut">
              <a:rPr lang="es-CL" smtClean="0"/>
              <a:t>22-05-2014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2B9AF-DF9F-46A5-A0FA-788856CED8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7432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5CB7-2AA8-4EBA-898E-3A36FD868A4F}" type="datetimeFigureOut">
              <a:rPr lang="es-CL" smtClean="0"/>
              <a:t>22-05-2014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2B9AF-DF9F-46A5-A0FA-788856CED8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9342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5CB7-2AA8-4EBA-898E-3A36FD868A4F}" type="datetimeFigureOut">
              <a:rPr lang="es-CL" smtClean="0"/>
              <a:t>22-05-2014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2B9AF-DF9F-46A5-A0FA-788856CED8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746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5CB7-2AA8-4EBA-898E-3A36FD868A4F}" type="datetimeFigureOut">
              <a:rPr lang="es-CL" smtClean="0"/>
              <a:t>22-05-2014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2B9AF-DF9F-46A5-A0FA-788856CED8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8685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5CB7-2AA8-4EBA-898E-3A36FD868A4F}" type="datetimeFigureOut">
              <a:rPr lang="es-CL" smtClean="0"/>
              <a:t>22-05-2014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2B9AF-DF9F-46A5-A0FA-788856CED8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9020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15CB7-2AA8-4EBA-898E-3A36FD868A4F}" type="datetimeFigureOut">
              <a:rPr lang="es-CL" smtClean="0"/>
              <a:t>22-05-2014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2B9AF-DF9F-46A5-A0FA-788856CED8B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6186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CL" b="1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endParaRPr lang="es-CL" b="1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es-CL" b="1" dirty="0" smtClean="0">
                <a:solidFill>
                  <a:srgbClr val="7030A0"/>
                </a:solidFill>
              </a:rPr>
              <a:t>Taller de elaboración de proyectos para postular al concurso iniciativas artísticas y culturales para </a:t>
            </a:r>
            <a:r>
              <a:rPr lang="es-CL" b="1" dirty="0" smtClean="0">
                <a:solidFill>
                  <a:srgbClr val="7030A0"/>
                </a:solidFill>
              </a:rPr>
              <a:t>estudiantes</a:t>
            </a:r>
          </a:p>
          <a:p>
            <a:pPr marL="0" indent="0" algn="ctr">
              <a:buNone/>
            </a:pPr>
            <a:endParaRPr lang="es-CL" b="1" dirty="0">
              <a:solidFill>
                <a:srgbClr val="7030A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782955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3389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1400215"/>
              </p:ext>
            </p:extLst>
          </p:nvPr>
        </p:nvGraphicFramePr>
        <p:xfrm>
          <a:off x="323528" y="1484784"/>
          <a:ext cx="8424936" cy="5067904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224136"/>
                <a:gridCol w="5328592"/>
                <a:gridCol w="720080"/>
                <a:gridCol w="1152128"/>
              </a:tblGrid>
              <a:tr h="706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Criterios de Evaluación</a:t>
                      </a:r>
                      <a:endParaRPr lang="es-CL" sz="1200" dirty="0"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</a:txBody>
                  <a:tcPr marL="55345" marR="55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6BA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Descripción  del criterio</a:t>
                      </a:r>
                      <a:endParaRPr lang="es-CL" sz="1200" dirty="0"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</a:txBody>
                  <a:tcPr marL="55345" marR="55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b="1" kern="1200" dirty="0" smtClean="0">
                          <a:solidFill>
                            <a:srgbClr val="FFFFFF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nota</a:t>
                      </a:r>
                      <a:endParaRPr lang="es-CL" sz="1200" b="1" kern="1200" dirty="0">
                        <a:solidFill>
                          <a:srgbClr val="FFFFFF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5345" marR="55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6BA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Ponderador</a:t>
                      </a:r>
                      <a:endParaRPr lang="es-CL" sz="1200" dirty="0"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</a:txBody>
                  <a:tcPr marL="55345" marR="55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6BA8"/>
                    </a:solidFill>
                  </a:tcPr>
                </a:tc>
              </a:tr>
              <a:tr h="5657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1. Coherencia</a:t>
                      </a:r>
                      <a:endParaRPr lang="es-CL" sz="1200" dirty="0"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</a:txBody>
                  <a:tcPr marL="55345" marR="55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es-CL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Existe </a:t>
                      </a:r>
                      <a:r>
                        <a:rPr lang="es-CL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r</a:t>
                      </a:r>
                      <a:r>
                        <a:rPr lang="es-MX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elación entre problemática definida, los objetivos </a:t>
                      </a:r>
                      <a:r>
                        <a:rPr lang="es-MX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planteados</a:t>
                      </a:r>
                      <a:r>
                        <a:rPr lang="es-MX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, el cronograma de acciones y los recursos disponibles</a:t>
                      </a:r>
                      <a:r>
                        <a:rPr lang="es-MX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55345" marR="55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0-7</a:t>
                      </a:r>
                      <a:endParaRPr lang="es-CL" sz="1200"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</a:txBody>
                  <a:tcPr marL="55345" marR="55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20%</a:t>
                      </a:r>
                      <a:endParaRPr lang="es-CL" sz="1200"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</a:txBody>
                  <a:tcPr marL="55345" marR="55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2. Relevancia</a:t>
                      </a:r>
                      <a:endParaRPr lang="es-CL" sz="1200" dirty="0"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</a:txBody>
                  <a:tcPr marL="55345" marR="55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es-MX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El </a:t>
                      </a:r>
                      <a:r>
                        <a:rPr lang="es-MX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diagnóstico da cuenta de una necesidad a cubrir que se relaciona con el acceso y participación en arte y cultura de los/las estudiantes</a:t>
                      </a:r>
                      <a:r>
                        <a:rPr lang="es-MX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es-CL" sz="400" dirty="0"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es-MX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La </a:t>
                      </a:r>
                      <a:r>
                        <a:rPr lang="es-MX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necesidad detectada  afecta a la agrupación y a la comunidad escolar</a:t>
                      </a:r>
                      <a:r>
                        <a:rPr lang="es-MX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.</a:t>
                      </a:r>
                      <a:endParaRPr lang="es-CL" sz="1200" dirty="0"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</a:txBody>
                  <a:tcPr marL="55345" marR="55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0-7</a:t>
                      </a:r>
                      <a:endParaRPr lang="es-CL" sz="1200" dirty="0"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</a:txBody>
                  <a:tcPr marL="55345" marR="55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>
                          <a:effectLst/>
                          <a:latin typeface="+mj-lt"/>
                          <a:ea typeface="Calibri"/>
                          <a:cs typeface="Times New Roman"/>
                        </a:rPr>
                        <a:t>20%</a:t>
                      </a:r>
                      <a:endParaRPr lang="es-CL" sz="1200"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</a:txBody>
                  <a:tcPr marL="55345" marR="55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5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3. Pertinencia </a:t>
                      </a:r>
                      <a:endParaRPr lang="es-CL" sz="1200" dirty="0"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</a:txBody>
                  <a:tcPr marL="55345" marR="55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es-CL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El </a:t>
                      </a:r>
                      <a:r>
                        <a:rPr lang="es-CL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proyecto se orienta a mejorar el acceso y participación en cultura de los y las estudiantes.</a:t>
                      </a:r>
                      <a:endParaRPr lang="es-CL" sz="1200" dirty="0"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es-MX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s-MX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El </a:t>
                      </a:r>
                      <a:r>
                        <a:rPr lang="es-MX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proyecto presentado se vincula con los objetivos de la agrupación postulante</a:t>
                      </a:r>
                      <a:r>
                        <a:rPr lang="es-MX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.</a:t>
                      </a:r>
                      <a:endParaRPr lang="es-CL" sz="1200" dirty="0" smtClean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es-MX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El </a:t>
                      </a:r>
                      <a:r>
                        <a:rPr lang="es-MX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proyecto desarrollado es pertinente para las edades de los y las participantes.</a:t>
                      </a:r>
                      <a:endParaRPr lang="es-CL" sz="1200" dirty="0"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es-MX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s-MX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El </a:t>
                      </a:r>
                      <a:r>
                        <a:rPr lang="es-MX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proyecto tiene pertinencia cultural local. </a:t>
                      </a:r>
                      <a:endParaRPr lang="es-CL" sz="1200" dirty="0" smtClean="0"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</a:txBody>
                  <a:tcPr marL="55345" marR="55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0-7</a:t>
                      </a:r>
                      <a:endParaRPr lang="es-CL" sz="1200" dirty="0"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</a:txBody>
                  <a:tcPr marL="55345" marR="55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30%</a:t>
                      </a:r>
                      <a:endParaRPr lang="es-CL" sz="1200" dirty="0"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</a:txBody>
                  <a:tcPr marL="55345" marR="55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4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4. Participación</a:t>
                      </a:r>
                      <a:endParaRPr lang="es-CL" sz="1200" dirty="0"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</a:txBody>
                  <a:tcPr marL="55345" marR="55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es-MX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El </a:t>
                      </a:r>
                      <a:r>
                        <a:rPr lang="es-MX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proyecto refleja el trabajo conjunto entre la escuela, liceo o colegio y la agrupación.</a:t>
                      </a:r>
                      <a:endParaRPr lang="es-CL" sz="1200" dirty="0"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es-MX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MX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El proyecto favorece el trabajo en equipo.</a:t>
                      </a:r>
                      <a:endParaRPr lang="es-CL" sz="1200" dirty="0"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es-MX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s-MX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MX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El proyecto considera la participación de los y las estudiantes en la toma de decisiones.</a:t>
                      </a:r>
                      <a:endParaRPr lang="es-CL" sz="1200" dirty="0"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es-CL" sz="1200" dirty="0"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</a:txBody>
                  <a:tcPr marL="55345" marR="55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0-7</a:t>
                      </a:r>
                      <a:endParaRPr lang="es-CL" sz="1200" dirty="0"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</a:txBody>
                  <a:tcPr marL="55345" marR="55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30%</a:t>
                      </a:r>
                      <a:endParaRPr lang="es-CL" sz="1200" dirty="0"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</a:txBody>
                  <a:tcPr marL="55345" marR="55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782955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715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>
                <a:solidFill>
                  <a:srgbClr val="7030A0"/>
                </a:solidFill>
              </a:rPr>
              <a:t>Al finalizar este taller esperamos que</a:t>
            </a:r>
            <a:r>
              <a:rPr lang="es-CL" dirty="0" smtClean="0">
                <a:solidFill>
                  <a:srgbClr val="7030A0"/>
                </a:solidFill>
              </a:rPr>
              <a:t>:</a:t>
            </a:r>
          </a:p>
          <a:p>
            <a:pPr marL="0" indent="0">
              <a:buNone/>
            </a:pPr>
            <a:endParaRPr lang="es-CL" dirty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s-CL" dirty="0" smtClean="0">
                <a:solidFill>
                  <a:srgbClr val="7030A0"/>
                </a:solidFill>
              </a:rPr>
              <a:t>conozcan </a:t>
            </a:r>
            <a:r>
              <a:rPr lang="es-CL" dirty="0">
                <a:solidFill>
                  <a:srgbClr val="7030A0"/>
                </a:solidFill>
              </a:rPr>
              <a:t>el </a:t>
            </a:r>
            <a:r>
              <a:rPr lang="es-CL" dirty="0" smtClean="0">
                <a:solidFill>
                  <a:srgbClr val="7030A0"/>
                </a:solidFill>
              </a:rPr>
              <a:t>concurso</a:t>
            </a:r>
          </a:p>
          <a:p>
            <a:pPr>
              <a:buFont typeface="Wingdings" pitchFamily="2" charset="2"/>
              <a:buChar char="ü"/>
            </a:pPr>
            <a:r>
              <a:rPr lang="es-CL" dirty="0" smtClean="0">
                <a:solidFill>
                  <a:srgbClr val="7030A0"/>
                </a:solidFill>
              </a:rPr>
              <a:t>Sepan </a:t>
            </a:r>
            <a:r>
              <a:rPr lang="es-CL" dirty="0">
                <a:solidFill>
                  <a:srgbClr val="7030A0"/>
                </a:solidFill>
              </a:rPr>
              <a:t>como </a:t>
            </a:r>
            <a:r>
              <a:rPr lang="es-CL" dirty="0" smtClean="0">
                <a:solidFill>
                  <a:srgbClr val="7030A0"/>
                </a:solidFill>
              </a:rPr>
              <a:t>postular</a:t>
            </a:r>
          </a:p>
          <a:p>
            <a:pPr>
              <a:buFont typeface="Wingdings" pitchFamily="2" charset="2"/>
              <a:buChar char="ü"/>
            </a:pPr>
            <a:r>
              <a:rPr lang="es-CL" dirty="0" smtClean="0">
                <a:solidFill>
                  <a:srgbClr val="7030A0"/>
                </a:solidFill>
              </a:rPr>
              <a:t>Estén interesados/as </a:t>
            </a:r>
            <a:r>
              <a:rPr lang="es-CL" dirty="0">
                <a:solidFill>
                  <a:srgbClr val="7030A0"/>
                </a:solidFill>
              </a:rPr>
              <a:t>en </a:t>
            </a:r>
            <a:r>
              <a:rPr lang="es-CL" dirty="0" smtClean="0">
                <a:solidFill>
                  <a:srgbClr val="7030A0"/>
                </a:solidFill>
              </a:rPr>
              <a:t>participar</a:t>
            </a:r>
            <a:endParaRPr lang="es-CL" dirty="0">
              <a:solidFill>
                <a:srgbClr val="7030A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782955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7791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CL" b="1" dirty="0" smtClean="0">
                <a:solidFill>
                  <a:srgbClr val="7030A0"/>
                </a:solidFill>
              </a:rPr>
              <a:t>¿Para qué este concurso?</a:t>
            </a:r>
          </a:p>
          <a:p>
            <a:pPr marL="0" indent="0" algn="ctr">
              <a:buNone/>
            </a:pPr>
            <a:endParaRPr lang="es-CL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s-CL" dirty="0" smtClean="0">
                <a:solidFill>
                  <a:srgbClr val="7030A0"/>
                </a:solidFill>
              </a:rPr>
              <a:t>+ arte y cultura para los y las estudiantes</a:t>
            </a:r>
          </a:p>
          <a:p>
            <a:pPr marL="0" indent="0">
              <a:buNone/>
            </a:pPr>
            <a:r>
              <a:rPr lang="es-CL" dirty="0" smtClean="0">
                <a:solidFill>
                  <a:srgbClr val="7030A0"/>
                </a:solidFill>
              </a:rPr>
              <a:t>+ participación </a:t>
            </a:r>
          </a:p>
          <a:p>
            <a:pPr marL="0" indent="0">
              <a:buNone/>
            </a:pPr>
            <a:r>
              <a:rPr lang="es-CL" dirty="0" smtClean="0">
                <a:solidFill>
                  <a:srgbClr val="7030A0"/>
                </a:solidFill>
              </a:rPr>
              <a:t>+ organización </a:t>
            </a:r>
          </a:p>
          <a:p>
            <a:endParaRPr lang="es-C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782955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2688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CL" dirty="0" smtClean="0">
              <a:solidFill>
                <a:srgbClr val="7030A0"/>
              </a:solidFill>
            </a:endParaRPr>
          </a:p>
          <a:p>
            <a:endParaRPr lang="es-C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782955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2 Marcador de contenido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s-CL" b="1" dirty="0" smtClean="0">
                <a:solidFill>
                  <a:srgbClr val="7030A0"/>
                </a:solidFill>
              </a:rPr>
              <a:t>¿Qué se puede financiar?</a:t>
            </a:r>
          </a:p>
          <a:p>
            <a:pPr marL="0" indent="0" algn="ctr">
              <a:buFont typeface="Arial" pitchFamily="34" charset="0"/>
              <a:buNone/>
            </a:pPr>
            <a:endParaRPr lang="es-CL" sz="2000" b="1" dirty="0" smtClean="0">
              <a:solidFill>
                <a:srgbClr val="7030A0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es-CL" b="1" dirty="0" smtClean="0">
                <a:solidFill>
                  <a:srgbClr val="7030A0"/>
                </a:solidFill>
              </a:rPr>
              <a:t>Extensión</a:t>
            </a:r>
            <a:r>
              <a:rPr lang="es-CL" dirty="0" smtClean="0">
                <a:solidFill>
                  <a:srgbClr val="7030A0"/>
                </a:solidFill>
              </a:rPr>
              <a:t>: giras, revistas, festivales, exposiciones, radio.</a:t>
            </a:r>
          </a:p>
          <a:p>
            <a:pPr marL="0" indent="0">
              <a:buFont typeface="Arial" pitchFamily="34" charset="0"/>
              <a:buNone/>
            </a:pPr>
            <a:endParaRPr lang="es-CL" sz="1500" b="1" dirty="0" smtClean="0">
              <a:solidFill>
                <a:srgbClr val="7030A0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es-CL" b="1" dirty="0" smtClean="0">
                <a:solidFill>
                  <a:srgbClr val="7030A0"/>
                </a:solidFill>
              </a:rPr>
              <a:t>Equipamiento </a:t>
            </a:r>
            <a:r>
              <a:rPr lang="es-CL" dirty="0" smtClean="0">
                <a:solidFill>
                  <a:srgbClr val="7030A0"/>
                </a:solidFill>
              </a:rPr>
              <a:t>(no es un fin </a:t>
            </a:r>
            <a:r>
              <a:rPr lang="es-CL" dirty="0" smtClean="0">
                <a:solidFill>
                  <a:srgbClr val="7030A0"/>
                </a:solidFill>
              </a:rPr>
              <a:t>en si mismo</a:t>
            </a:r>
            <a:r>
              <a:rPr lang="es-CL" dirty="0" smtClean="0">
                <a:solidFill>
                  <a:srgbClr val="7030A0"/>
                </a:solidFill>
              </a:rPr>
              <a:t>) : sala de fotografía, escenario, vestuario grupo de teatro, sala de ensayo, instrumentos, equipamiento radio.</a:t>
            </a:r>
          </a:p>
          <a:p>
            <a:pPr marL="0" indent="0">
              <a:buFont typeface="Arial" pitchFamily="34" charset="0"/>
              <a:buNone/>
            </a:pPr>
            <a:endParaRPr lang="es-CL" sz="1400" dirty="0" smtClean="0">
              <a:solidFill>
                <a:srgbClr val="7030A0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es-CL" b="1" dirty="0" smtClean="0">
                <a:solidFill>
                  <a:srgbClr val="7030A0"/>
                </a:solidFill>
              </a:rPr>
              <a:t>Formación</a:t>
            </a:r>
            <a:r>
              <a:rPr lang="es-CL" dirty="0" smtClean="0">
                <a:solidFill>
                  <a:srgbClr val="7030A0"/>
                </a:solidFill>
              </a:rPr>
              <a:t>: capacitación de estudiantes</a:t>
            </a:r>
            <a:endParaRPr lang="es-CL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515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9600" y="1484784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s-CL" b="1" dirty="0" smtClean="0">
                <a:solidFill>
                  <a:srgbClr val="7030A0"/>
                </a:solidFill>
              </a:rPr>
              <a:t>¿Quiénes pueden participar?</a:t>
            </a:r>
          </a:p>
          <a:p>
            <a:pPr marL="0" indent="0">
              <a:buNone/>
            </a:pPr>
            <a:endParaRPr lang="es-CL" sz="20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s-CL" dirty="0" smtClean="0">
                <a:solidFill>
                  <a:srgbClr val="7030A0"/>
                </a:solidFill>
              </a:rPr>
              <a:t>Estudiantes organizados/as en centros de estudiantes o en colectivos </a:t>
            </a:r>
            <a:r>
              <a:rPr lang="es-CL" dirty="0">
                <a:solidFill>
                  <a:srgbClr val="7030A0"/>
                </a:solidFill>
              </a:rPr>
              <a:t>artísticos (educación publica y particular subvencionada</a:t>
            </a:r>
            <a:r>
              <a:rPr lang="es-CL" dirty="0" smtClean="0">
                <a:solidFill>
                  <a:srgbClr val="7030A0"/>
                </a:solidFill>
              </a:rPr>
              <a:t>). </a:t>
            </a:r>
            <a:endParaRPr lang="es-CL" dirty="0">
              <a:solidFill>
                <a:srgbClr val="7030A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782955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2231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 smtClean="0">
                <a:solidFill>
                  <a:srgbClr val="7030A0"/>
                </a:solidFill>
              </a:rPr>
              <a:t>¿Cómo?</a:t>
            </a:r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782955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1772747703"/>
              </p:ext>
            </p:extLst>
          </p:nvPr>
        </p:nvGraphicFramePr>
        <p:xfrm>
          <a:off x="395536" y="1916832"/>
          <a:ext cx="7632848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14363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46931"/>
            <a:ext cx="8229600" cy="1143000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CL" b="1" dirty="0" smtClean="0">
                <a:solidFill>
                  <a:srgbClr val="7030A0"/>
                </a:solidFill>
              </a:rPr>
              <a:t>¿Cómo pasar de la idea al proyecto?</a:t>
            </a:r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782955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2659294765"/>
              </p:ext>
            </p:extLst>
          </p:nvPr>
        </p:nvGraphicFramePr>
        <p:xfrm>
          <a:off x="277863" y="1389931"/>
          <a:ext cx="8208911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784562456"/>
              </p:ext>
            </p:extLst>
          </p:nvPr>
        </p:nvGraphicFramePr>
        <p:xfrm>
          <a:off x="899592" y="3789040"/>
          <a:ext cx="748883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565173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CL" dirty="0" smtClean="0">
                <a:solidFill>
                  <a:srgbClr val="7030A0"/>
                </a:solidFill>
              </a:rPr>
              <a:t>Ejercicio en grupo para pasar de la idea al </a:t>
            </a:r>
            <a:r>
              <a:rPr lang="es-CL" dirty="0" smtClean="0">
                <a:solidFill>
                  <a:srgbClr val="7030A0"/>
                </a:solidFill>
              </a:rPr>
              <a:t>proyecto (60 minutos)</a:t>
            </a:r>
            <a:endParaRPr lang="es-CL" dirty="0">
              <a:solidFill>
                <a:srgbClr val="7030A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782955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5216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s-CL" b="1" dirty="0" smtClean="0">
                <a:solidFill>
                  <a:srgbClr val="7030A0"/>
                </a:solidFill>
              </a:rPr>
              <a:t>Admisibilidad</a:t>
            </a:r>
          </a:p>
          <a:p>
            <a:pPr marL="0" indent="0" algn="ctr">
              <a:buNone/>
            </a:pPr>
            <a:endParaRPr lang="es-CL" sz="2200" b="1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s-CL" sz="3000" dirty="0" smtClean="0">
                <a:solidFill>
                  <a:srgbClr val="7030A0"/>
                </a:solidFill>
              </a:rPr>
              <a:t>¿ completaron  el formulario y todos los anexos?  </a:t>
            </a:r>
          </a:p>
          <a:p>
            <a:pPr marL="0" indent="0">
              <a:buNone/>
            </a:pPr>
            <a:endParaRPr lang="es-CL" sz="3000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s-CL" sz="3000" dirty="0">
                <a:solidFill>
                  <a:srgbClr val="7030A0"/>
                </a:solidFill>
              </a:rPr>
              <a:t>¿</a:t>
            </a:r>
            <a:r>
              <a:rPr lang="es-CL" sz="3000" dirty="0" smtClean="0">
                <a:solidFill>
                  <a:srgbClr val="7030A0"/>
                </a:solidFill>
              </a:rPr>
              <a:t>Incluyeron  </a:t>
            </a:r>
            <a:r>
              <a:rPr lang="es-CL" sz="3000" dirty="0">
                <a:solidFill>
                  <a:srgbClr val="7030A0"/>
                </a:solidFill>
              </a:rPr>
              <a:t>las cartas firmadas , timbradas y </a:t>
            </a:r>
            <a:r>
              <a:rPr lang="es-CL" sz="3000" dirty="0" smtClean="0">
                <a:solidFill>
                  <a:srgbClr val="7030A0"/>
                </a:solidFill>
              </a:rPr>
              <a:t>las copias de la cédulas de identidad? </a:t>
            </a:r>
          </a:p>
          <a:p>
            <a:pPr marL="0" indent="0">
              <a:buNone/>
            </a:pPr>
            <a:endParaRPr lang="es-CL" sz="3000" dirty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s-CL" sz="3000" dirty="0" smtClean="0">
                <a:solidFill>
                  <a:srgbClr val="7030A0"/>
                </a:solidFill>
              </a:rPr>
              <a:t>¿quién es la persona responsable?  (director/a,  subdirector/a , inspector/a general, docente con + de 22 horas semanales o presidente/a centro de padres) </a:t>
            </a:r>
          </a:p>
          <a:p>
            <a:pPr marL="0" indent="0">
              <a:buNone/>
            </a:pPr>
            <a:endParaRPr lang="es-CL" sz="2000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s-CL" sz="3000" dirty="0" smtClean="0">
                <a:solidFill>
                  <a:srgbClr val="7030A0"/>
                </a:solidFill>
              </a:rPr>
              <a:t>¿Cuál es el monto solicitado?  (ojo con no solicitar + de $300.00 ni  – de  $75.000)</a:t>
            </a:r>
          </a:p>
          <a:p>
            <a:pPr marL="0" indent="0">
              <a:buNone/>
            </a:pPr>
            <a:endParaRPr lang="es-CL" sz="2000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s-CL" sz="3000" dirty="0" smtClean="0">
                <a:solidFill>
                  <a:srgbClr val="7030A0"/>
                </a:solidFill>
              </a:rPr>
              <a:t>¿el proyecto incluye contratación de profesionales? </a:t>
            </a:r>
            <a:r>
              <a:rPr lang="es-CL" sz="3000" dirty="0">
                <a:solidFill>
                  <a:srgbClr val="7030A0"/>
                </a:solidFill>
              </a:rPr>
              <a:t> </a:t>
            </a:r>
            <a:r>
              <a:rPr lang="es-CL" sz="3000" dirty="0" smtClean="0">
                <a:solidFill>
                  <a:srgbClr val="7030A0"/>
                </a:solidFill>
              </a:rPr>
              <a:t>(ojo </a:t>
            </a:r>
            <a:r>
              <a:rPr lang="es-CL" sz="3000" dirty="0" smtClean="0">
                <a:solidFill>
                  <a:srgbClr val="7030A0"/>
                </a:solidFill>
              </a:rPr>
              <a:t>: los </a:t>
            </a:r>
            <a:r>
              <a:rPr lang="es-CL" sz="3000" dirty="0" smtClean="0">
                <a:solidFill>
                  <a:srgbClr val="7030A0"/>
                </a:solidFill>
              </a:rPr>
              <a:t>sueldos no </a:t>
            </a:r>
            <a:r>
              <a:rPr lang="es-CL" sz="3000" dirty="0" smtClean="0">
                <a:solidFill>
                  <a:srgbClr val="7030A0"/>
                </a:solidFill>
              </a:rPr>
              <a:t>pueden superar  </a:t>
            </a:r>
            <a:r>
              <a:rPr lang="es-CL" sz="3000" dirty="0" smtClean="0">
                <a:solidFill>
                  <a:srgbClr val="7030A0"/>
                </a:solidFill>
              </a:rPr>
              <a:t>el 60% de dinero  solicitado, </a:t>
            </a:r>
            <a:r>
              <a:rPr lang="es-CL" sz="3000" dirty="0" smtClean="0">
                <a:solidFill>
                  <a:srgbClr val="7030A0"/>
                </a:solidFill>
              </a:rPr>
              <a:t> </a:t>
            </a:r>
            <a:r>
              <a:rPr lang="es-CL" sz="3000" dirty="0" smtClean="0">
                <a:solidFill>
                  <a:srgbClr val="7030A0"/>
                </a:solidFill>
              </a:rPr>
              <a:t>no se </a:t>
            </a:r>
            <a:r>
              <a:rPr lang="es-CL" sz="3000" dirty="0" smtClean="0">
                <a:solidFill>
                  <a:srgbClr val="7030A0"/>
                </a:solidFill>
              </a:rPr>
              <a:t>debe contratar </a:t>
            </a:r>
            <a:r>
              <a:rPr lang="es-CL" sz="3000" dirty="0" smtClean="0">
                <a:solidFill>
                  <a:srgbClr val="7030A0"/>
                </a:solidFill>
              </a:rPr>
              <a:t>a menores de edad ni a la persona responsable </a:t>
            </a:r>
            <a:r>
              <a:rPr lang="es-CL" sz="3000" dirty="0" smtClean="0">
                <a:solidFill>
                  <a:srgbClr val="7030A0"/>
                </a:solidFill>
              </a:rPr>
              <a:t>)</a:t>
            </a:r>
            <a:endParaRPr lang="es-CL" sz="30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s-CL" sz="3000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s-CL" sz="3000" dirty="0" smtClean="0">
                <a:solidFill>
                  <a:srgbClr val="7030A0"/>
                </a:solidFill>
              </a:rPr>
              <a:t>¿la postulación se hizo antes del 2 de junio?</a:t>
            </a:r>
            <a:endParaRPr lang="es-C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782955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26294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</TotalTime>
  <Words>541</Words>
  <Application>Microsoft Office PowerPoint</Application>
  <PresentationFormat>Presentación en pantalla (4:3)</PresentationFormat>
  <Paragraphs>89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Cnca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Andrea Repetto Rojas</dc:creator>
  <cp:lastModifiedBy>Daniela Andrea Repetto Rojas</cp:lastModifiedBy>
  <cp:revision>54</cp:revision>
  <cp:lastPrinted>2014-05-22T21:27:38Z</cp:lastPrinted>
  <dcterms:created xsi:type="dcterms:W3CDTF">2014-05-22T13:03:37Z</dcterms:created>
  <dcterms:modified xsi:type="dcterms:W3CDTF">2014-05-22T21:27:44Z</dcterms:modified>
</cp:coreProperties>
</file>