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96" y="-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878C82-9DA9-4FC3-BBE6-1633FCF82F5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L"/>
        </a:p>
      </dgm:t>
    </dgm:pt>
    <dgm:pt modelId="{05E4E7B9-792F-4D69-9F76-FD07EDD1CC1C}">
      <dgm:prSet phldrT="[Texto]"/>
      <dgm:spPr/>
      <dgm:t>
        <a:bodyPr/>
        <a:lstStyle/>
        <a:p>
          <a:r>
            <a:rPr lang="es-CL" b="1" dirty="0" smtClean="0"/>
            <a:t>LINEAMIENTOS ACCIONA</a:t>
          </a:r>
          <a:endParaRPr lang="es-CL" b="1" dirty="0"/>
        </a:p>
      </dgm:t>
    </dgm:pt>
    <dgm:pt modelId="{4635A98D-78EB-4D35-9CD8-B107C4A92E2C}" type="parTrans" cxnId="{E3038CC9-0E31-48CF-83F5-48323D9EB99E}">
      <dgm:prSet/>
      <dgm:spPr/>
      <dgm:t>
        <a:bodyPr/>
        <a:lstStyle/>
        <a:p>
          <a:endParaRPr lang="es-CL"/>
        </a:p>
      </dgm:t>
    </dgm:pt>
    <dgm:pt modelId="{4312DFDB-49A5-4442-A194-0196AD5673A3}" type="sibTrans" cxnId="{E3038CC9-0E31-48CF-83F5-48323D9EB99E}">
      <dgm:prSet/>
      <dgm:spPr/>
      <dgm:t>
        <a:bodyPr/>
        <a:lstStyle/>
        <a:p>
          <a:endParaRPr lang="es-CL"/>
        </a:p>
      </dgm:t>
    </dgm:pt>
    <dgm:pt modelId="{D4DD14B3-9234-4E2E-8910-6455746E7526}">
      <dgm:prSet phldrT="[Texto]"/>
      <dgm:spPr/>
      <dgm:t>
        <a:bodyPr/>
        <a:lstStyle/>
        <a:p>
          <a:r>
            <a:rPr lang="es-CL" b="1" dirty="0" smtClean="0"/>
            <a:t>ARTICULACIÓN CURRICULAR PROYECTOS</a:t>
          </a:r>
          <a:endParaRPr lang="es-CL" b="1" dirty="0"/>
        </a:p>
      </dgm:t>
    </dgm:pt>
    <dgm:pt modelId="{869B36A0-71DB-45AD-B23D-A1196BE8260D}" type="parTrans" cxnId="{16670982-A4B1-4D99-9924-5DBA5EBD8399}">
      <dgm:prSet/>
      <dgm:spPr/>
      <dgm:t>
        <a:bodyPr/>
        <a:lstStyle/>
        <a:p>
          <a:endParaRPr lang="es-CL"/>
        </a:p>
      </dgm:t>
    </dgm:pt>
    <dgm:pt modelId="{6F602A64-82F0-4CF3-80E2-2D67A170C2A1}" type="sibTrans" cxnId="{16670982-A4B1-4D99-9924-5DBA5EBD8399}">
      <dgm:prSet/>
      <dgm:spPr/>
      <dgm:t>
        <a:bodyPr/>
        <a:lstStyle/>
        <a:p>
          <a:endParaRPr lang="es-CL"/>
        </a:p>
      </dgm:t>
    </dgm:pt>
    <dgm:pt modelId="{585E87AD-1EC9-47F0-A2C8-890C041398D0}">
      <dgm:prSet/>
      <dgm:spPr/>
      <dgm:t>
        <a:bodyPr/>
        <a:lstStyle/>
        <a:p>
          <a:r>
            <a:rPr lang="es-CL" dirty="0" smtClean="0"/>
            <a:t>Proyectos -  Asignaturas</a:t>
          </a:r>
          <a:endParaRPr lang="es-CL" dirty="0"/>
        </a:p>
      </dgm:t>
    </dgm:pt>
    <dgm:pt modelId="{03676C77-F908-4253-8D54-3C42B7A261A1}" type="parTrans" cxnId="{96B122D3-0E88-43F2-9B37-453A6785DB1F}">
      <dgm:prSet/>
      <dgm:spPr/>
      <dgm:t>
        <a:bodyPr/>
        <a:lstStyle/>
        <a:p>
          <a:endParaRPr lang="es-CL"/>
        </a:p>
      </dgm:t>
    </dgm:pt>
    <dgm:pt modelId="{9A71946A-17F5-4B80-B6A4-35F11AFED44F}" type="sibTrans" cxnId="{96B122D3-0E88-43F2-9B37-453A6785DB1F}">
      <dgm:prSet/>
      <dgm:spPr/>
      <dgm:t>
        <a:bodyPr/>
        <a:lstStyle/>
        <a:p>
          <a:endParaRPr lang="es-CL"/>
        </a:p>
      </dgm:t>
    </dgm:pt>
    <dgm:pt modelId="{79052EBF-9103-4C46-A9D8-57EF6CC3B8FF}">
      <dgm:prSet/>
      <dgm:spPr/>
      <dgm:t>
        <a:bodyPr/>
        <a:lstStyle/>
        <a:p>
          <a:r>
            <a:rPr lang="es-CL" dirty="0" smtClean="0"/>
            <a:t>Proyectos – Instrumentos de gestión directivos/as</a:t>
          </a:r>
          <a:endParaRPr lang="es-CL" dirty="0"/>
        </a:p>
      </dgm:t>
    </dgm:pt>
    <dgm:pt modelId="{C290A643-2655-4D20-8251-3E7E0E37812C}" type="parTrans" cxnId="{1F6E85F1-AF0F-40E2-8F7F-D759F2CE8302}">
      <dgm:prSet/>
      <dgm:spPr/>
      <dgm:t>
        <a:bodyPr/>
        <a:lstStyle/>
        <a:p>
          <a:endParaRPr lang="es-CL"/>
        </a:p>
      </dgm:t>
    </dgm:pt>
    <dgm:pt modelId="{4E6F7B28-C69F-48FE-8C70-C137F6B822C4}" type="sibTrans" cxnId="{1F6E85F1-AF0F-40E2-8F7F-D759F2CE8302}">
      <dgm:prSet/>
      <dgm:spPr/>
      <dgm:t>
        <a:bodyPr/>
        <a:lstStyle/>
        <a:p>
          <a:endParaRPr lang="es-CL"/>
        </a:p>
      </dgm:t>
    </dgm:pt>
    <dgm:pt modelId="{9B7B2504-94EF-4ADE-B5C6-483D1027133D}">
      <dgm:prSet phldrT="[Texto]"/>
      <dgm:spPr/>
      <dgm:t>
        <a:bodyPr/>
        <a:lstStyle/>
        <a:p>
          <a:r>
            <a:rPr lang="es-CL" dirty="0" smtClean="0"/>
            <a:t>FUNCIONES</a:t>
          </a:r>
          <a:endParaRPr lang="es-CL" dirty="0"/>
        </a:p>
      </dgm:t>
    </dgm:pt>
    <dgm:pt modelId="{5CDE26BF-4FC4-4867-839B-F19D29D2BE5B}" type="sibTrans" cxnId="{ED974DFF-F612-43E1-A77D-C4CFE777A656}">
      <dgm:prSet/>
      <dgm:spPr/>
      <dgm:t>
        <a:bodyPr/>
        <a:lstStyle/>
        <a:p>
          <a:endParaRPr lang="es-CL"/>
        </a:p>
      </dgm:t>
    </dgm:pt>
    <dgm:pt modelId="{99F893A5-5417-42E2-9167-D9C6C84E0303}" type="parTrans" cxnId="{ED974DFF-F612-43E1-A77D-C4CFE777A656}">
      <dgm:prSet/>
      <dgm:spPr/>
      <dgm:t>
        <a:bodyPr/>
        <a:lstStyle/>
        <a:p>
          <a:endParaRPr lang="es-CL"/>
        </a:p>
      </dgm:t>
    </dgm:pt>
    <dgm:pt modelId="{B3B4BEA9-AECE-4E50-B5DC-B699FEA86AEF}">
      <dgm:prSet/>
      <dgm:spPr/>
      <dgm:t>
        <a:bodyPr/>
        <a:lstStyle/>
        <a:p>
          <a:r>
            <a:rPr lang="es-CL" dirty="0" smtClean="0"/>
            <a:t>Enfoques relevantes</a:t>
          </a:r>
          <a:endParaRPr lang="es-CL" dirty="0"/>
        </a:p>
      </dgm:t>
    </dgm:pt>
    <dgm:pt modelId="{A7C53B8C-9022-405C-947E-09A439AF8D31}" type="parTrans" cxnId="{3B2C0081-172C-4D3A-B15E-CC34ED7AD28A}">
      <dgm:prSet/>
      <dgm:spPr/>
      <dgm:t>
        <a:bodyPr/>
        <a:lstStyle/>
        <a:p>
          <a:endParaRPr lang="es-CL"/>
        </a:p>
      </dgm:t>
    </dgm:pt>
    <dgm:pt modelId="{862CF3CB-CEA4-416F-A6C9-4CC50CBAE5C1}" type="sibTrans" cxnId="{3B2C0081-172C-4D3A-B15E-CC34ED7AD28A}">
      <dgm:prSet/>
      <dgm:spPr/>
      <dgm:t>
        <a:bodyPr/>
        <a:lstStyle/>
        <a:p>
          <a:endParaRPr lang="es-CL"/>
        </a:p>
      </dgm:t>
    </dgm:pt>
    <dgm:pt modelId="{B60002FC-6A15-4F00-8A16-CF2424830A57}">
      <dgm:prSet/>
      <dgm:spPr/>
      <dgm:t>
        <a:bodyPr/>
        <a:lstStyle/>
        <a:p>
          <a:r>
            <a:rPr lang="es-CL" dirty="0" smtClean="0"/>
            <a:t>Dimensiones proyectos</a:t>
          </a:r>
          <a:endParaRPr lang="es-CL" dirty="0"/>
        </a:p>
      </dgm:t>
    </dgm:pt>
    <dgm:pt modelId="{6FECA578-B40C-4127-ADE8-EF70ADB8192E}" type="parTrans" cxnId="{46C146C0-0601-4A2D-824C-48B4367A8147}">
      <dgm:prSet/>
      <dgm:spPr/>
      <dgm:t>
        <a:bodyPr/>
        <a:lstStyle/>
        <a:p>
          <a:endParaRPr lang="es-CL"/>
        </a:p>
      </dgm:t>
    </dgm:pt>
    <dgm:pt modelId="{A47C9045-1E92-458E-85FB-6E644EACE2B8}" type="sibTrans" cxnId="{46C146C0-0601-4A2D-824C-48B4367A8147}">
      <dgm:prSet/>
      <dgm:spPr/>
      <dgm:t>
        <a:bodyPr/>
        <a:lstStyle/>
        <a:p>
          <a:endParaRPr lang="es-CL"/>
        </a:p>
      </dgm:t>
    </dgm:pt>
    <dgm:pt modelId="{D70C1C7A-913F-4177-9396-E03910A12970}" type="pres">
      <dgm:prSet presAssocID="{03878C82-9DA9-4FC3-BBE6-1633FCF82F5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0D4EFBC2-66E7-420F-8C14-45511B8A97A7}" type="pres">
      <dgm:prSet presAssocID="{9B7B2504-94EF-4ADE-B5C6-483D1027133D}" presName="hierRoot1" presStyleCnt="0"/>
      <dgm:spPr/>
    </dgm:pt>
    <dgm:pt modelId="{4AEBD24B-B276-4D2D-898B-4D3CBC088F13}" type="pres">
      <dgm:prSet presAssocID="{9B7B2504-94EF-4ADE-B5C6-483D1027133D}" presName="composite" presStyleCnt="0"/>
      <dgm:spPr/>
    </dgm:pt>
    <dgm:pt modelId="{932D1AFE-DC24-4160-9028-E053114D5C70}" type="pres">
      <dgm:prSet presAssocID="{9B7B2504-94EF-4ADE-B5C6-483D1027133D}" presName="background" presStyleLbl="node0" presStyleIdx="0" presStyleCnt="1"/>
      <dgm:spPr/>
    </dgm:pt>
    <dgm:pt modelId="{05BC2CCD-36E3-4683-8AD7-1D983C9A76B2}" type="pres">
      <dgm:prSet presAssocID="{9B7B2504-94EF-4ADE-B5C6-483D1027133D}" presName="text" presStyleLbl="fgAcc0" presStyleIdx="0" presStyleCnt="1" custLinFactNeighborX="-252" custLinFactNeighborY="-5923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514F2CF8-5DB5-46EB-87E2-FB4CA48AEA26}" type="pres">
      <dgm:prSet presAssocID="{9B7B2504-94EF-4ADE-B5C6-483D1027133D}" presName="hierChild2" presStyleCnt="0"/>
      <dgm:spPr/>
    </dgm:pt>
    <dgm:pt modelId="{4638C994-1705-46DD-9B9D-9ADD56BE7682}" type="pres">
      <dgm:prSet presAssocID="{4635A98D-78EB-4D35-9CD8-B107C4A92E2C}" presName="Name10" presStyleLbl="parChTrans1D2" presStyleIdx="0" presStyleCnt="2"/>
      <dgm:spPr/>
      <dgm:t>
        <a:bodyPr/>
        <a:lstStyle/>
        <a:p>
          <a:endParaRPr lang="es-CL"/>
        </a:p>
      </dgm:t>
    </dgm:pt>
    <dgm:pt modelId="{BB6EEF69-DB8C-4F9A-B03C-AFE6A6C1E706}" type="pres">
      <dgm:prSet presAssocID="{05E4E7B9-792F-4D69-9F76-FD07EDD1CC1C}" presName="hierRoot2" presStyleCnt="0"/>
      <dgm:spPr/>
    </dgm:pt>
    <dgm:pt modelId="{9EC23454-1ABA-489B-B50B-DEACF3BCC187}" type="pres">
      <dgm:prSet presAssocID="{05E4E7B9-792F-4D69-9F76-FD07EDD1CC1C}" presName="composite2" presStyleCnt="0"/>
      <dgm:spPr/>
    </dgm:pt>
    <dgm:pt modelId="{F5961F4C-4C23-4879-8BE0-2D2410DE9616}" type="pres">
      <dgm:prSet presAssocID="{05E4E7B9-792F-4D69-9F76-FD07EDD1CC1C}" presName="background2" presStyleLbl="node2" presStyleIdx="0" presStyleCnt="2"/>
      <dgm:spPr/>
    </dgm:pt>
    <dgm:pt modelId="{7F850247-FA9F-41DF-8FDB-8214FB87641D}" type="pres">
      <dgm:prSet presAssocID="{05E4E7B9-792F-4D69-9F76-FD07EDD1CC1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13BC6DEB-E8EA-4053-A4E1-0942C4D0217F}" type="pres">
      <dgm:prSet presAssocID="{05E4E7B9-792F-4D69-9F76-FD07EDD1CC1C}" presName="hierChild3" presStyleCnt="0"/>
      <dgm:spPr/>
    </dgm:pt>
    <dgm:pt modelId="{BA6CDA51-5046-431E-BC20-405E8997535A}" type="pres">
      <dgm:prSet presAssocID="{A7C53B8C-9022-405C-947E-09A439AF8D31}" presName="Name17" presStyleLbl="parChTrans1D3" presStyleIdx="0" presStyleCnt="4"/>
      <dgm:spPr/>
      <dgm:t>
        <a:bodyPr/>
        <a:lstStyle/>
        <a:p>
          <a:endParaRPr lang="es-CL"/>
        </a:p>
      </dgm:t>
    </dgm:pt>
    <dgm:pt modelId="{189A6935-3CE4-47BD-A62B-4D032572008D}" type="pres">
      <dgm:prSet presAssocID="{B3B4BEA9-AECE-4E50-B5DC-B699FEA86AEF}" presName="hierRoot3" presStyleCnt="0"/>
      <dgm:spPr/>
    </dgm:pt>
    <dgm:pt modelId="{C3E9B375-23B8-4383-AB14-DD13EA4A5ED1}" type="pres">
      <dgm:prSet presAssocID="{B3B4BEA9-AECE-4E50-B5DC-B699FEA86AEF}" presName="composite3" presStyleCnt="0"/>
      <dgm:spPr/>
    </dgm:pt>
    <dgm:pt modelId="{C68181FB-CBB2-441C-BB0F-35DC072C44FD}" type="pres">
      <dgm:prSet presAssocID="{B3B4BEA9-AECE-4E50-B5DC-B699FEA86AEF}" presName="background3" presStyleLbl="node3" presStyleIdx="0" presStyleCnt="4"/>
      <dgm:spPr/>
    </dgm:pt>
    <dgm:pt modelId="{245F97E7-5BD3-42D8-A68F-D91B465F2C5F}" type="pres">
      <dgm:prSet presAssocID="{B3B4BEA9-AECE-4E50-B5DC-B699FEA86AEF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C47B5DA3-0E93-4131-89E2-A997D8749587}" type="pres">
      <dgm:prSet presAssocID="{B3B4BEA9-AECE-4E50-B5DC-B699FEA86AEF}" presName="hierChild4" presStyleCnt="0"/>
      <dgm:spPr/>
    </dgm:pt>
    <dgm:pt modelId="{663680BE-DA9A-4DAF-A6E5-47F49A440AAB}" type="pres">
      <dgm:prSet presAssocID="{6FECA578-B40C-4127-ADE8-EF70ADB8192E}" presName="Name17" presStyleLbl="parChTrans1D3" presStyleIdx="1" presStyleCnt="4"/>
      <dgm:spPr/>
      <dgm:t>
        <a:bodyPr/>
        <a:lstStyle/>
        <a:p>
          <a:endParaRPr lang="es-CL"/>
        </a:p>
      </dgm:t>
    </dgm:pt>
    <dgm:pt modelId="{70202415-90C8-461B-94B5-24BD49B0C404}" type="pres">
      <dgm:prSet presAssocID="{B60002FC-6A15-4F00-8A16-CF2424830A57}" presName="hierRoot3" presStyleCnt="0"/>
      <dgm:spPr/>
    </dgm:pt>
    <dgm:pt modelId="{6B313E53-D901-4369-8922-8FABA99D0652}" type="pres">
      <dgm:prSet presAssocID="{B60002FC-6A15-4F00-8A16-CF2424830A57}" presName="composite3" presStyleCnt="0"/>
      <dgm:spPr/>
    </dgm:pt>
    <dgm:pt modelId="{288BDC07-F3BF-4073-9605-EEB523A96B05}" type="pres">
      <dgm:prSet presAssocID="{B60002FC-6A15-4F00-8A16-CF2424830A57}" presName="background3" presStyleLbl="node3" presStyleIdx="1" presStyleCnt="4"/>
      <dgm:spPr/>
    </dgm:pt>
    <dgm:pt modelId="{2239F8C0-5945-48F6-BE59-80F44012071F}" type="pres">
      <dgm:prSet presAssocID="{B60002FC-6A15-4F00-8A16-CF2424830A57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6FA11D28-FCEB-48BF-977B-347AEDA5AAED}" type="pres">
      <dgm:prSet presAssocID="{B60002FC-6A15-4F00-8A16-CF2424830A57}" presName="hierChild4" presStyleCnt="0"/>
      <dgm:spPr/>
    </dgm:pt>
    <dgm:pt modelId="{8FBF673C-88BD-4BDF-89FC-DD7CD4C18B42}" type="pres">
      <dgm:prSet presAssocID="{869B36A0-71DB-45AD-B23D-A1196BE8260D}" presName="Name10" presStyleLbl="parChTrans1D2" presStyleIdx="1" presStyleCnt="2"/>
      <dgm:spPr/>
      <dgm:t>
        <a:bodyPr/>
        <a:lstStyle/>
        <a:p>
          <a:endParaRPr lang="es-CL"/>
        </a:p>
      </dgm:t>
    </dgm:pt>
    <dgm:pt modelId="{671CBA18-0287-4F6E-9743-01532A1519C3}" type="pres">
      <dgm:prSet presAssocID="{D4DD14B3-9234-4E2E-8910-6455746E7526}" presName="hierRoot2" presStyleCnt="0"/>
      <dgm:spPr/>
    </dgm:pt>
    <dgm:pt modelId="{7F78890B-2093-4669-93B6-F28B7CA5E01D}" type="pres">
      <dgm:prSet presAssocID="{D4DD14B3-9234-4E2E-8910-6455746E7526}" presName="composite2" presStyleCnt="0"/>
      <dgm:spPr/>
    </dgm:pt>
    <dgm:pt modelId="{7C52CB1C-43D9-43AA-A665-6D9D45C2D663}" type="pres">
      <dgm:prSet presAssocID="{D4DD14B3-9234-4E2E-8910-6455746E7526}" presName="background2" presStyleLbl="node2" presStyleIdx="1" presStyleCnt="2"/>
      <dgm:spPr/>
    </dgm:pt>
    <dgm:pt modelId="{0AF03F1C-1C44-4299-B026-49BD62280BB4}" type="pres">
      <dgm:prSet presAssocID="{D4DD14B3-9234-4E2E-8910-6455746E752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9E4F28AE-4AFD-46D4-AE6C-71FBE9E310EE}" type="pres">
      <dgm:prSet presAssocID="{D4DD14B3-9234-4E2E-8910-6455746E7526}" presName="hierChild3" presStyleCnt="0"/>
      <dgm:spPr/>
    </dgm:pt>
    <dgm:pt modelId="{DD9498C2-1841-4CAE-ABA2-5FDA4E775648}" type="pres">
      <dgm:prSet presAssocID="{03676C77-F908-4253-8D54-3C42B7A261A1}" presName="Name17" presStyleLbl="parChTrans1D3" presStyleIdx="2" presStyleCnt="4"/>
      <dgm:spPr/>
      <dgm:t>
        <a:bodyPr/>
        <a:lstStyle/>
        <a:p>
          <a:endParaRPr lang="es-CL"/>
        </a:p>
      </dgm:t>
    </dgm:pt>
    <dgm:pt modelId="{30EE6930-8FB7-4A6E-BDE4-CBA33DC127BB}" type="pres">
      <dgm:prSet presAssocID="{585E87AD-1EC9-47F0-A2C8-890C041398D0}" presName="hierRoot3" presStyleCnt="0"/>
      <dgm:spPr/>
    </dgm:pt>
    <dgm:pt modelId="{9E90C58D-203F-4EBE-A51F-B64D0DD4D569}" type="pres">
      <dgm:prSet presAssocID="{585E87AD-1EC9-47F0-A2C8-890C041398D0}" presName="composite3" presStyleCnt="0"/>
      <dgm:spPr/>
    </dgm:pt>
    <dgm:pt modelId="{D8AF76B4-7A7F-4394-8DF3-7BB45CCFB12F}" type="pres">
      <dgm:prSet presAssocID="{585E87AD-1EC9-47F0-A2C8-890C041398D0}" presName="background3" presStyleLbl="node3" presStyleIdx="2" presStyleCnt="4"/>
      <dgm:spPr/>
    </dgm:pt>
    <dgm:pt modelId="{B65EA41F-6482-4C6D-8C48-AF7586475F32}" type="pres">
      <dgm:prSet presAssocID="{585E87AD-1EC9-47F0-A2C8-890C041398D0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5DA3F533-6350-415C-ADAB-A4486554B608}" type="pres">
      <dgm:prSet presAssocID="{585E87AD-1EC9-47F0-A2C8-890C041398D0}" presName="hierChild4" presStyleCnt="0"/>
      <dgm:spPr/>
    </dgm:pt>
    <dgm:pt modelId="{F94149C7-2368-447E-9B11-7546D927FC00}" type="pres">
      <dgm:prSet presAssocID="{C290A643-2655-4D20-8251-3E7E0E37812C}" presName="Name17" presStyleLbl="parChTrans1D3" presStyleIdx="3" presStyleCnt="4"/>
      <dgm:spPr/>
      <dgm:t>
        <a:bodyPr/>
        <a:lstStyle/>
        <a:p>
          <a:endParaRPr lang="es-CL"/>
        </a:p>
      </dgm:t>
    </dgm:pt>
    <dgm:pt modelId="{3DAFEB73-ED93-4423-8514-5CD89D53F2E5}" type="pres">
      <dgm:prSet presAssocID="{79052EBF-9103-4C46-A9D8-57EF6CC3B8FF}" presName="hierRoot3" presStyleCnt="0"/>
      <dgm:spPr/>
    </dgm:pt>
    <dgm:pt modelId="{B9F412C7-76D3-483A-8913-49D6CA1D566A}" type="pres">
      <dgm:prSet presAssocID="{79052EBF-9103-4C46-A9D8-57EF6CC3B8FF}" presName="composite3" presStyleCnt="0"/>
      <dgm:spPr/>
    </dgm:pt>
    <dgm:pt modelId="{DF9D68DB-6890-46A4-A4F1-BEFCE31CF5F9}" type="pres">
      <dgm:prSet presAssocID="{79052EBF-9103-4C46-A9D8-57EF6CC3B8FF}" presName="background3" presStyleLbl="node3" presStyleIdx="3" presStyleCnt="4"/>
      <dgm:spPr/>
    </dgm:pt>
    <dgm:pt modelId="{14D8A836-9E04-497C-9683-169A8CC33234}" type="pres">
      <dgm:prSet presAssocID="{79052EBF-9103-4C46-A9D8-57EF6CC3B8FF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4D6A7821-29FF-414D-8BF5-27EC98518B2D}" type="pres">
      <dgm:prSet presAssocID="{79052EBF-9103-4C46-A9D8-57EF6CC3B8FF}" presName="hierChild4" presStyleCnt="0"/>
      <dgm:spPr/>
    </dgm:pt>
  </dgm:ptLst>
  <dgm:cxnLst>
    <dgm:cxn modelId="{F0D7D966-A0B9-4C3F-8DF3-3B4CB6D3C60D}" type="presOf" srcId="{03878C82-9DA9-4FC3-BBE6-1633FCF82F5B}" destId="{D70C1C7A-913F-4177-9396-E03910A12970}" srcOrd="0" destOrd="0" presId="urn:microsoft.com/office/officeart/2005/8/layout/hierarchy1"/>
    <dgm:cxn modelId="{40DF1953-6089-4FF5-AD3C-CBFCC3B392EE}" type="presOf" srcId="{05E4E7B9-792F-4D69-9F76-FD07EDD1CC1C}" destId="{7F850247-FA9F-41DF-8FDB-8214FB87641D}" srcOrd="0" destOrd="0" presId="urn:microsoft.com/office/officeart/2005/8/layout/hierarchy1"/>
    <dgm:cxn modelId="{557FB5BC-F3B1-43DD-A435-F3BCDEACD896}" type="presOf" srcId="{B60002FC-6A15-4F00-8A16-CF2424830A57}" destId="{2239F8C0-5945-48F6-BE59-80F44012071F}" srcOrd="0" destOrd="0" presId="urn:microsoft.com/office/officeart/2005/8/layout/hierarchy1"/>
    <dgm:cxn modelId="{E3038CC9-0E31-48CF-83F5-48323D9EB99E}" srcId="{9B7B2504-94EF-4ADE-B5C6-483D1027133D}" destId="{05E4E7B9-792F-4D69-9F76-FD07EDD1CC1C}" srcOrd="0" destOrd="0" parTransId="{4635A98D-78EB-4D35-9CD8-B107C4A92E2C}" sibTransId="{4312DFDB-49A5-4442-A194-0196AD5673A3}"/>
    <dgm:cxn modelId="{F97A8A91-8A2B-4260-A40A-D19F5C921257}" type="presOf" srcId="{03676C77-F908-4253-8D54-3C42B7A261A1}" destId="{DD9498C2-1841-4CAE-ABA2-5FDA4E775648}" srcOrd="0" destOrd="0" presId="urn:microsoft.com/office/officeart/2005/8/layout/hierarchy1"/>
    <dgm:cxn modelId="{ED974DFF-F612-43E1-A77D-C4CFE777A656}" srcId="{03878C82-9DA9-4FC3-BBE6-1633FCF82F5B}" destId="{9B7B2504-94EF-4ADE-B5C6-483D1027133D}" srcOrd="0" destOrd="0" parTransId="{99F893A5-5417-42E2-9167-D9C6C84E0303}" sibTransId="{5CDE26BF-4FC4-4867-839B-F19D29D2BE5B}"/>
    <dgm:cxn modelId="{35EBA0DF-2E8A-42C2-BBB8-37B49284B525}" type="presOf" srcId="{A7C53B8C-9022-405C-947E-09A439AF8D31}" destId="{BA6CDA51-5046-431E-BC20-405E8997535A}" srcOrd="0" destOrd="0" presId="urn:microsoft.com/office/officeart/2005/8/layout/hierarchy1"/>
    <dgm:cxn modelId="{DC803788-D7F5-474C-B910-E808FB126CCA}" type="presOf" srcId="{4635A98D-78EB-4D35-9CD8-B107C4A92E2C}" destId="{4638C994-1705-46DD-9B9D-9ADD56BE7682}" srcOrd="0" destOrd="0" presId="urn:microsoft.com/office/officeart/2005/8/layout/hierarchy1"/>
    <dgm:cxn modelId="{DE39F5E8-AA0D-4677-B90D-9DC30A7212FA}" type="presOf" srcId="{C290A643-2655-4D20-8251-3E7E0E37812C}" destId="{F94149C7-2368-447E-9B11-7546D927FC00}" srcOrd="0" destOrd="0" presId="urn:microsoft.com/office/officeart/2005/8/layout/hierarchy1"/>
    <dgm:cxn modelId="{46C146C0-0601-4A2D-824C-48B4367A8147}" srcId="{05E4E7B9-792F-4D69-9F76-FD07EDD1CC1C}" destId="{B60002FC-6A15-4F00-8A16-CF2424830A57}" srcOrd="1" destOrd="0" parTransId="{6FECA578-B40C-4127-ADE8-EF70ADB8192E}" sibTransId="{A47C9045-1E92-458E-85FB-6E644EACE2B8}"/>
    <dgm:cxn modelId="{C3A5666A-B656-4642-A3F6-9168FA7974A3}" type="presOf" srcId="{B3B4BEA9-AECE-4E50-B5DC-B699FEA86AEF}" destId="{245F97E7-5BD3-42D8-A68F-D91B465F2C5F}" srcOrd="0" destOrd="0" presId="urn:microsoft.com/office/officeart/2005/8/layout/hierarchy1"/>
    <dgm:cxn modelId="{595617A2-6B5F-475F-A809-85B0E8DC82F9}" type="presOf" srcId="{9B7B2504-94EF-4ADE-B5C6-483D1027133D}" destId="{05BC2CCD-36E3-4683-8AD7-1D983C9A76B2}" srcOrd="0" destOrd="0" presId="urn:microsoft.com/office/officeart/2005/8/layout/hierarchy1"/>
    <dgm:cxn modelId="{A4C574D6-B539-47C9-B306-4615D7589AE7}" type="presOf" srcId="{6FECA578-B40C-4127-ADE8-EF70ADB8192E}" destId="{663680BE-DA9A-4DAF-A6E5-47F49A440AAB}" srcOrd="0" destOrd="0" presId="urn:microsoft.com/office/officeart/2005/8/layout/hierarchy1"/>
    <dgm:cxn modelId="{96B122D3-0E88-43F2-9B37-453A6785DB1F}" srcId="{D4DD14B3-9234-4E2E-8910-6455746E7526}" destId="{585E87AD-1EC9-47F0-A2C8-890C041398D0}" srcOrd="0" destOrd="0" parTransId="{03676C77-F908-4253-8D54-3C42B7A261A1}" sibTransId="{9A71946A-17F5-4B80-B6A4-35F11AFED44F}"/>
    <dgm:cxn modelId="{16670982-A4B1-4D99-9924-5DBA5EBD8399}" srcId="{9B7B2504-94EF-4ADE-B5C6-483D1027133D}" destId="{D4DD14B3-9234-4E2E-8910-6455746E7526}" srcOrd="1" destOrd="0" parTransId="{869B36A0-71DB-45AD-B23D-A1196BE8260D}" sibTransId="{6F602A64-82F0-4CF3-80E2-2D67A170C2A1}"/>
    <dgm:cxn modelId="{C7C0AEFD-9604-479A-8DED-139781B13EB2}" type="presOf" srcId="{79052EBF-9103-4C46-A9D8-57EF6CC3B8FF}" destId="{14D8A836-9E04-497C-9683-169A8CC33234}" srcOrd="0" destOrd="0" presId="urn:microsoft.com/office/officeart/2005/8/layout/hierarchy1"/>
    <dgm:cxn modelId="{9ADBC24D-2B4E-49FF-9FBA-FB9466FF92DC}" type="presOf" srcId="{585E87AD-1EC9-47F0-A2C8-890C041398D0}" destId="{B65EA41F-6482-4C6D-8C48-AF7586475F32}" srcOrd="0" destOrd="0" presId="urn:microsoft.com/office/officeart/2005/8/layout/hierarchy1"/>
    <dgm:cxn modelId="{56F3E0FD-DDBE-4EE3-943C-3BE457891545}" type="presOf" srcId="{D4DD14B3-9234-4E2E-8910-6455746E7526}" destId="{0AF03F1C-1C44-4299-B026-49BD62280BB4}" srcOrd="0" destOrd="0" presId="urn:microsoft.com/office/officeart/2005/8/layout/hierarchy1"/>
    <dgm:cxn modelId="{3B2C0081-172C-4D3A-B15E-CC34ED7AD28A}" srcId="{05E4E7B9-792F-4D69-9F76-FD07EDD1CC1C}" destId="{B3B4BEA9-AECE-4E50-B5DC-B699FEA86AEF}" srcOrd="0" destOrd="0" parTransId="{A7C53B8C-9022-405C-947E-09A439AF8D31}" sibTransId="{862CF3CB-CEA4-416F-A6C9-4CC50CBAE5C1}"/>
    <dgm:cxn modelId="{6729B1CA-3836-42FC-B2EA-91376B92CB2D}" type="presOf" srcId="{869B36A0-71DB-45AD-B23D-A1196BE8260D}" destId="{8FBF673C-88BD-4BDF-89FC-DD7CD4C18B42}" srcOrd="0" destOrd="0" presId="urn:microsoft.com/office/officeart/2005/8/layout/hierarchy1"/>
    <dgm:cxn modelId="{1F6E85F1-AF0F-40E2-8F7F-D759F2CE8302}" srcId="{D4DD14B3-9234-4E2E-8910-6455746E7526}" destId="{79052EBF-9103-4C46-A9D8-57EF6CC3B8FF}" srcOrd="1" destOrd="0" parTransId="{C290A643-2655-4D20-8251-3E7E0E37812C}" sibTransId="{4E6F7B28-C69F-48FE-8C70-C137F6B822C4}"/>
    <dgm:cxn modelId="{55427E09-7D2B-4AE5-AE45-FB4E4A535D50}" type="presParOf" srcId="{D70C1C7A-913F-4177-9396-E03910A12970}" destId="{0D4EFBC2-66E7-420F-8C14-45511B8A97A7}" srcOrd="0" destOrd="0" presId="urn:microsoft.com/office/officeart/2005/8/layout/hierarchy1"/>
    <dgm:cxn modelId="{D881ABF1-475D-421E-B885-0299934A3F52}" type="presParOf" srcId="{0D4EFBC2-66E7-420F-8C14-45511B8A97A7}" destId="{4AEBD24B-B276-4D2D-898B-4D3CBC088F13}" srcOrd="0" destOrd="0" presId="urn:microsoft.com/office/officeart/2005/8/layout/hierarchy1"/>
    <dgm:cxn modelId="{8E54C2EF-5933-4689-B24F-0E3D81E2B0A4}" type="presParOf" srcId="{4AEBD24B-B276-4D2D-898B-4D3CBC088F13}" destId="{932D1AFE-DC24-4160-9028-E053114D5C70}" srcOrd="0" destOrd="0" presId="urn:microsoft.com/office/officeart/2005/8/layout/hierarchy1"/>
    <dgm:cxn modelId="{44C13113-5239-4967-B075-9CE580AE7EBB}" type="presParOf" srcId="{4AEBD24B-B276-4D2D-898B-4D3CBC088F13}" destId="{05BC2CCD-36E3-4683-8AD7-1D983C9A76B2}" srcOrd="1" destOrd="0" presId="urn:microsoft.com/office/officeart/2005/8/layout/hierarchy1"/>
    <dgm:cxn modelId="{1B575763-3375-449A-8FA7-AAA70E556EC0}" type="presParOf" srcId="{0D4EFBC2-66E7-420F-8C14-45511B8A97A7}" destId="{514F2CF8-5DB5-46EB-87E2-FB4CA48AEA26}" srcOrd="1" destOrd="0" presId="urn:microsoft.com/office/officeart/2005/8/layout/hierarchy1"/>
    <dgm:cxn modelId="{CE5F3397-0CA5-4DFB-8D70-5FBAC5742D95}" type="presParOf" srcId="{514F2CF8-5DB5-46EB-87E2-FB4CA48AEA26}" destId="{4638C994-1705-46DD-9B9D-9ADD56BE7682}" srcOrd="0" destOrd="0" presId="urn:microsoft.com/office/officeart/2005/8/layout/hierarchy1"/>
    <dgm:cxn modelId="{49CD8D0E-E17C-4551-AD77-083D3117527B}" type="presParOf" srcId="{514F2CF8-5DB5-46EB-87E2-FB4CA48AEA26}" destId="{BB6EEF69-DB8C-4F9A-B03C-AFE6A6C1E706}" srcOrd="1" destOrd="0" presId="urn:microsoft.com/office/officeart/2005/8/layout/hierarchy1"/>
    <dgm:cxn modelId="{DBC41F05-1FF8-411A-B7B5-B36C19D9D886}" type="presParOf" srcId="{BB6EEF69-DB8C-4F9A-B03C-AFE6A6C1E706}" destId="{9EC23454-1ABA-489B-B50B-DEACF3BCC187}" srcOrd="0" destOrd="0" presId="urn:microsoft.com/office/officeart/2005/8/layout/hierarchy1"/>
    <dgm:cxn modelId="{91F73F29-5C39-4019-96EE-E9D5746AAB93}" type="presParOf" srcId="{9EC23454-1ABA-489B-B50B-DEACF3BCC187}" destId="{F5961F4C-4C23-4879-8BE0-2D2410DE9616}" srcOrd="0" destOrd="0" presId="urn:microsoft.com/office/officeart/2005/8/layout/hierarchy1"/>
    <dgm:cxn modelId="{90B0E7DF-0C21-4A87-900E-0146F1A59102}" type="presParOf" srcId="{9EC23454-1ABA-489B-B50B-DEACF3BCC187}" destId="{7F850247-FA9F-41DF-8FDB-8214FB87641D}" srcOrd="1" destOrd="0" presId="urn:microsoft.com/office/officeart/2005/8/layout/hierarchy1"/>
    <dgm:cxn modelId="{FB052C65-0A0A-4F0F-8A5C-D18ECCF4C535}" type="presParOf" srcId="{BB6EEF69-DB8C-4F9A-B03C-AFE6A6C1E706}" destId="{13BC6DEB-E8EA-4053-A4E1-0942C4D0217F}" srcOrd="1" destOrd="0" presId="urn:microsoft.com/office/officeart/2005/8/layout/hierarchy1"/>
    <dgm:cxn modelId="{F1DEDC23-D60D-4182-9903-C76D574CE664}" type="presParOf" srcId="{13BC6DEB-E8EA-4053-A4E1-0942C4D0217F}" destId="{BA6CDA51-5046-431E-BC20-405E8997535A}" srcOrd="0" destOrd="0" presId="urn:microsoft.com/office/officeart/2005/8/layout/hierarchy1"/>
    <dgm:cxn modelId="{3B864408-6E89-4761-9BB9-7289F2B687B6}" type="presParOf" srcId="{13BC6DEB-E8EA-4053-A4E1-0942C4D0217F}" destId="{189A6935-3CE4-47BD-A62B-4D032572008D}" srcOrd="1" destOrd="0" presId="urn:microsoft.com/office/officeart/2005/8/layout/hierarchy1"/>
    <dgm:cxn modelId="{08FFCF39-DB29-4D85-888E-8C8A2F65BAA9}" type="presParOf" srcId="{189A6935-3CE4-47BD-A62B-4D032572008D}" destId="{C3E9B375-23B8-4383-AB14-DD13EA4A5ED1}" srcOrd="0" destOrd="0" presId="urn:microsoft.com/office/officeart/2005/8/layout/hierarchy1"/>
    <dgm:cxn modelId="{45D27185-7A35-4A58-83D3-C1A5642AA10B}" type="presParOf" srcId="{C3E9B375-23B8-4383-AB14-DD13EA4A5ED1}" destId="{C68181FB-CBB2-441C-BB0F-35DC072C44FD}" srcOrd="0" destOrd="0" presId="urn:microsoft.com/office/officeart/2005/8/layout/hierarchy1"/>
    <dgm:cxn modelId="{542ACCF0-7267-4099-884D-61CFAC14498D}" type="presParOf" srcId="{C3E9B375-23B8-4383-AB14-DD13EA4A5ED1}" destId="{245F97E7-5BD3-42D8-A68F-D91B465F2C5F}" srcOrd="1" destOrd="0" presId="urn:microsoft.com/office/officeart/2005/8/layout/hierarchy1"/>
    <dgm:cxn modelId="{760DC962-522D-4D2E-BD71-AD1B650FD1CF}" type="presParOf" srcId="{189A6935-3CE4-47BD-A62B-4D032572008D}" destId="{C47B5DA3-0E93-4131-89E2-A997D8749587}" srcOrd="1" destOrd="0" presId="urn:microsoft.com/office/officeart/2005/8/layout/hierarchy1"/>
    <dgm:cxn modelId="{7C027E6D-1A58-4D2F-AF6E-BE95D879C180}" type="presParOf" srcId="{13BC6DEB-E8EA-4053-A4E1-0942C4D0217F}" destId="{663680BE-DA9A-4DAF-A6E5-47F49A440AAB}" srcOrd="2" destOrd="0" presId="urn:microsoft.com/office/officeart/2005/8/layout/hierarchy1"/>
    <dgm:cxn modelId="{6C6CEB5C-E5C6-49AF-A568-799E739C823E}" type="presParOf" srcId="{13BC6DEB-E8EA-4053-A4E1-0942C4D0217F}" destId="{70202415-90C8-461B-94B5-24BD49B0C404}" srcOrd="3" destOrd="0" presId="urn:microsoft.com/office/officeart/2005/8/layout/hierarchy1"/>
    <dgm:cxn modelId="{08F2D862-2D1B-495E-B37E-B1F54A3FC042}" type="presParOf" srcId="{70202415-90C8-461B-94B5-24BD49B0C404}" destId="{6B313E53-D901-4369-8922-8FABA99D0652}" srcOrd="0" destOrd="0" presId="urn:microsoft.com/office/officeart/2005/8/layout/hierarchy1"/>
    <dgm:cxn modelId="{197D4C89-0CDF-492C-A003-B625B75E8878}" type="presParOf" srcId="{6B313E53-D901-4369-8922-8FABA99D0652}" destId="{288BDC07-F3BF-4073-9605-EEB523A96B05}" srcOrd="0" destOrd="0" presId="urn:microsoft.com/office/officeart/2005/8/layout/hierarchy1"/>
    <dgm:cxn modelId="{EE96BF39-9B7C-4B4A-8D39-4E0673701773}" type="presParOf" srcId="{6B313E53-D901-4369-8922-8FABA99D0652}" destId="{2239F8C0-5945-48F6-BE59-80F44012071F}" srcOrd="1" destOrd="0" presId="urn:microsoft.com/office/officeart/2005/8/layout/hierarchy1"/>
    <dgm:cxn modelId="{BEC6346F-E25C-43C5-80E9-D34A011278A4}" type="presParOf" srcId="{70202415-90C8-461B-94B5-24BD49B0C404}" destId="{6FA11D28-FCEB-48BF-977B-347AEDA5AAED}" srcOrd="1" destOrd="0" presId="urn:microsoft.com/office/officeart/2005/8/layout/hierarchy1"/>
    <dgm:cxn modelId="{17F798B2-1415-43C4-8236-6BE39A726335}" type="presParOf" srcId="{514F2CF8-5DB5-46EB-87E2-FB4CA48AEA26}" destId="{8FBF673C-88BD-4BDF-89FC-DD7CD4C18B42}" srcOrd="2" destOrd="0" presId="urn:microsoft.com/office/officeart/2005/8/layout/hierarchy1"/>
    <dgm:cxn modelId="{EC332FEE-EA83-457A-91FC-459606AAF1D4}" type="presParOf" srcId="{514F2CF8-5DB5-46EB-87E2-FB4CA48AEA26}" destId="{671CBA18-0287-4F6E-9743-01532A1519C3}" srcOrd="3" destOrd="0" presId="urn:microsoft.com/office/officeart/2005/8/layout/hierarchy1"/>
    <dgm:cxn modelId="{E5E863EC-739E-46E8-A424-4A08FAE17907}" type="presParOf" srcId="{671CBA18-0287-4F6E-9743-01532A1519C3}" destId="{7F78890B-2093-4669-93B6-F28B7CA5E01D}" srcOrd="0" destOrd="0" presId="urn:microsoft.com/office/officeart/2005/8/layout/hierarchy1"/>
    <dgm:cxn modelId="{70D319DF-A6CB-4058-A646-A87A8FDB0C05}" type="presParOf" srcId="{7F78890B-2093-4669-93B6-F28B7CA5E01D}" destId="{7C52CB1C-43D9-43AA-A665-6D9D45C2D663}" srcOrd="0" destOrd="0" presId="urn:microsoft.com/office/officeart/2005/8/layout/hierarchy1"/>
    <dgm:cxn modelId="{F618C7A6-C8E7-4EE4-9C66-E6BFA29A2DC1}" type="presParOf" srcId="{7F78890B-2093-4669-93B6-F28B7CA5E01D}" destId="{0AF03F1C-1C44-4299-B026-49BD62280BB4}" srcOrd="1" destOrd="0" presId="urn:microsoft.com/office/officeart/2005/8/layout/hierarchy1"/>
    <dgm:cxn modelId="{AD830AB7-BC95-47BA-ABB7-F4302D9BFDF8}" type="presParOf" srcId="{671CBA18-0287-4F6E-9743-01532A1519C3}" destId="{9E4F28AE-4AFD-46D4-AE6C-71FBE9E310EE}" srcOrd="1" destOrd="0" presId="urn:microsoft.com/office/officeart/2005/8/layout/hierarchy1"/>
    <dgm:cxn modelId="{47BACD8E-2828-4F38-8C65-50AF8868899E}" type="presParOf" srcId="{9E4F28AE-4AFD-46D4-AE6C-71FBE9E310EE}" destId="{DD9498C2-1841-4CAE-ABA2-5FDA4E775648}" srcOrd="0" destOrd="0" presId="urn:microsoft.com/office/officeart/2005/8/layout/hierarchy1"/>
    <dgm:cxn modelId="{E78E654A-5272-4631-BCBF-9587F743BE4F}" type="presParOf" srcId="{9E4F28AE-4AFD-46D4-AE6C-71FBE9E310EE}" destId="{30EE6930-8FB7-4A6E-BDE4-CBA33DC127BB}" srcOrd="1" destOrd="0" presId="urn:microsoft.com/office/officeart/2005/8/layout/hierarchy1"/>
    <dgm:cxn modelId="{EEFE80D1-A65D-4E92-896A-2C2884D786C6}" type="presParOf" srcId="{30EE6930-8FB7-4A6E-BDE4-CBA33DC127BB}" destId="{9E90C58D-203F-4EBE-A51F-B64D0DD4D569}" srcOrd="0" destOrd="0" presId="urn:microsoft.com/office/officeart/2005/8/layout/hierarchy1"/>
    <dgm:cxn modelId="{BA59A643-AE23-4283-ADE6-5CEC4D66F111}" type="presParOf" srcId="{9E90C58D-203F-4EBE-A51F-B64D0DD4D569}" destId="{D8AF76B4-7A7F-4394-8DF3-7BB45CCFB12F}" srcOrd="0" destOrd="0" presId="urn:microsoft.com/office/officeart/2005/8/layout/hierarchy1"/>
    <dgm:cxn modelId="{637232C6-9548-4786-BE9A-76474A69FEB6}" type="presParOf" srcId="{9E90C58D-203F-4EBE-A51F-B64D0DD4D569}" destId="{B65EA41F-6482-4C6D-8C48-AF7586475F32}" srcOrd="1" destOrd="0" presId="urn:microsoft.com/office/officeart/2005/8/layout/hierarchy1"/>
    <dgm:cxn modelId="{F3CF99CB-8DA5-4623-8F7E-2C3829FB6EAA}" type="presParOf" srcId="{30EE6930-8FB7-4A6E-BDE4-CBA33DC127BB}" destId="{5DA3F533-6350-415C-ADAB-A4486554B608}" srcOrd="1" destOrd="0" presId="urn:microsoft.com/office/officeart/2005/8/layout/hierarchy1"/>
    <dgm:cxn modelId="{D19FE5A3-1583-45D6-96C5-8E8944C481A3}" type="presParOf" srcId="{9E4F28AE-4AFD-46D4-AE6C-71FBE9E310EE}" destId="{F94149C7-2368-447E-9B11-7546D927FC00}" srcOrd="2" destOrd="0" presId="urn:microsoft.com/office/officeart/2005/8/layout/hierarchy1"/>
    <dgm:cxn modelId="{1BB66C57-39C3-4027-AD11-4A193BF75921}" type="presParOf" srcId="{9E4F28AE-4AFD-46D4-AE6C-71FBE9E310EE}" destId="{3DAFEB73-ED93-4423-8514-5CD89D53F2E5}" srcOrd="3" destOrd="0" presId="urn:microsoft.com/office/officeart/2005/8/layout/hierarchy1"/>
    <dgm:cxn modelId="{DDA60AD6-3046-4CF7-91D5-82B4D5EE11B4}" type="presParOf" srcId="{3DAFEB73-ED93-4423-8514-5CD89D53F2E5}" destId="{B9F412C7-76D3-483A-8913-49D6CA1D566A}" srcOrd="0" destOrd="0" presId="urn:microsoft.com/office/officeart/2005/8/layout/hierarchy1"/>
    <dgm:cxn modelId="{449BDF66-A7E8-435A-8CDA-B9E9354868D4}" type="presParOf" srcId="{B9F412C7-76D3-483A-8913-49D6CA1D566A}" destId="{DF9D68DB-6890-46A4-A4F1-BEFCE31CF5F9}" srcOrd="0" destOrd="0" presId="urn:microsoft.com/office/officeart/2005/8/layout/hierarchy1"/>
    <dgm:cxn modelId="{B3FC965A-F2BB-4B8A-87D6-C849C7F61B5B}" type="presParOf" srcId="{B9F412C7-76D3-483A-8913-49D6CA1D566A}" destId="{14D8A836-9E04-497C-9683-169A8CC33234}" srcOrd="1" destOrd="0" presId="urn:microsoft.com/office/officeart/2005/8/layout/hierarchy1"/>
    <dgm:cxn modelId="{FB289375-0288-45EE-8E7D-52E041419142}" type="presParOf" srcId="{3DAFEB73-ED93-4423-8514-5CD89D53F2E5}" destId="{4D6A7821-29FF-414D-8BF5-27EC98518B2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4149C7-2368-447E-9B11-7546D927FC00}">
      <dsp:nvSpPr>
        <dsp:cNvPr id="0" name=""/>
        <dsp:cNvSpPr/>
      </dsp:nvSpPr>
      <dsp:spPr>
        <a:xfrm>
          <a:off x="6589976" y="3825131"/>
          <a:ext cx="1132206" cy="538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195"/>
              </a:lnTo>
              <a:lnTo>
                <a:pt x="1132206" y="367195"/>
              </a:lnTo>
              <a:lnTo>
                <a:pt x="1132206" y="53882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9498C2-1841-4CAE-ABA2-5FDA4E775648}">
      <dsp:nvSpPr>
        <dsp:cNvPr id="0" name=""/>
        <dsp:cNvSpPr/>
      </dsp:nvSpPr>
      <dsp:spPr>
        <a:xfrm>
          <a:off x="5457770" y="3825131"/>
          <a:ext cx="1132206" cy="538827"/>
        </a:xfrm>
        <a:custGeom>
          <a:avLst/>
          <a:gdLst/>
          <a:ahLst/>
          <a:cxnLst/>
          <a:rect l="0" t="0" r="0" b="0"/>
          <a:pathLst>
            <a:path>
              <a:moveTo>
                <a:pt x="1132206" y="0"/>
              </a:moveTo>
              <a:lnTo>
                <a:pt x="1132206" y="367195"/>
              </a:lnTo>
              <a:lnTo>
                <a:pt x="0" y="367195"/>
              </a:lnTo>
              <a:lnTo>
                <a:pt x="0" y="53882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BF673C-88BD-4BDF-89FC-DD7CD4C18B42}">
      <dsp:nvSpPr>
        <dsp:cNvPr id="0" name=""/>
        <dsp:cNvSpPr/>
      </dsp:nvSpPr>
      <dsp:spPr>
        <a:xfrm>
          <a:off x="4320895" y="1412947"/>
          <a:ext cx="2269081" cy="1235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086"/>
              </a:lnTo>
              <a:lnTo>
                <a:pt x="2269081" y="1064086"/>
              </a:lnTo>
              <a:lnTo>
                <a:pt x="2269081" y="123571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3680BE-DA9A-4DAF-A6E5-47F49A440AAB}">
      <dsp:nvSpPr>
        <dsp:cNvPr id="0" name=""/>
        <dsp:cNvSpPr/>
      </dsp:nvSpPr>
      <dsp:spPr>
        <a:xfrm>
          <a:off x="2061151" y="3825131"/>
          <a:ext cx="1132206" cy="538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195"/>
              </a:lnTo>
              <a:lnTo>
                <a:pt x="1132206" y="367195"/>
              </a:lnTo>
              <a:lnTo>
                <a:pt x="1132206" y="53882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6CDA51-5046-431E-BC20-405E8997535A}">
      <dsp:nvSpPr>
        <dsp:cNvPr id="0" name=""/>
        <dsp:cNvSpPr/>
      </dsp:nvSpPr>
      <dsp:spPr>
        <a:xfrm>
          <a:off x="928945" y="3825131"/>
          <a:ext cx="1132206" cy="538827"/>
        </a:xfrm>
        <a:custGeom>
          <a:avLst/>
          <a:gdLst/>
          <a:ahLst/>
          <a:cxnLst/>
          <a:rect l="0" t="0" r="0" b="0"/>
          <a:pathLst>
            <a:path>
              <a:moveTo>
                <a:pt x="1132206" y="0"/>
              </a:moveTo>
              <a:lnTo>
                <a:pt x="1132206" y="367195"/>
              </a:lnTo>
              <a:lnTo>
                <a:pt x="0" y="367195"/>
              </a:lnTo>
              <a:lnTo>
                <a:pt x="0" y="53882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38C994-1705-46DD-9B9D-9ADD56BE7682}">
      <dsp:nvSpPr>
        <dsp:cNvPr id="0" name=""/>
        <dsp:cNvSpPr/>
      </dsp:nvSpPr>
      <dsp:spPr>
        <a:xfrm>
          <a:off x="2061151" y="1412947"/>
          <a:ext cx="2259743" cy="1235718"/>
        </a:xfrm>
        <a:custGeom>
          <a:avLst/>
          <a:gdLst/>
          <a:ahLst/>
          <a:cxnLst/>
          <a:rect l="0" t="0" r="0" b="0"/>
          <a:pathLst>
            <a:path>
              <a:moveTo>
                <a:pt x="2259743" y="0"/>
              </a:moveTo>
              <a:lnTo>
                <a:pt x="2259743" y="1064086"/>
              </a:lnTo>
              <a:lnTo>
                <a:pt x="0" y="1064086"/>
              </a:lnTo>
              <a:lnTo>
                <a:pt x="0" y="123571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2D1AFE-DC24-4160-9028-E053114D5C70}">
      <dsp:nvSpPr>
        <dsp:cNvPr id="0" name=""/>
        <dsp:cNvSpPr/>
      </dsp:nvSpPr>
      <dsp:spPr>
        <a:xfrm>
          <a:off x="3394544" y="236482"/>
          <a:ext cx="1852701" cy="1176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BC2CCD-36E3-4683-8AD7-1D983C9A76B2}">
      <dsp:nvSpPr>
        <dsp:cNvPr id="0" name=""/>
        <dsp:cNvSpPr/>
      </dsp:nvSpPr>
      <dsp:spPr>
        <a:xfrm>
          <a:off x="3600400" y="432045"/>
          <a:ext cx="1852701" cy="1176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FUNCIONES</a:t>
          </a:r>
          <a:endParaRPr lang="es-CL" sz="1700" kern="1200" dirty="0"/>
        </a:p>
      </dsp:txBody>
      <dsp:txXfrm>
        <a:off x="3634857" y="466502"/>
        <a:ext cx="1783787" cy="1107551"/>
      </dsp:txXfrm>
    </dsp:sp>
    <dsp:sp modelId="{F5961F4C-4C23-4879-8BE0-2D2410DE9616}">
      <dsp:nvSpPr>
        <dsp:cNvPr id="0" name=""/>
        <dsp:cNvSpPr/>
      </dsp:nvSpPr>
      <dsp:spPr>
        <a:xfrm>
          <a:off x="1134801" y="2648665"/>
          <a:ext cx="1852701" cy="11764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850247-FA9F-41DF-8FDB-8214FB87641D}">
      <dsp:nvSpPr>
        <dsp:cNvPr id="0" name=""/>
        <dsp:cNvSpPr/>
      </dsp:nvSpPr>
      <dsp:spPr>
        <a:xfrm>
          <a:off x="1340656" y="2844228"/>
          <a:ext cx="1852701" cy="1176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b="1" kern="1200" dirty="0" smtClean="0"/>
            <a:t>LINEAMIENTOS ACCIONA</a:t>
          </a:r>
          <a:endParaRPr lang="es-CL" sz="1700" b="1" kern="1200" dirty="0"/>
        </a:p>
      </dsp:txBody>
      <dsp:txXfrm>
        <a:off x="1375113" y="2878685"/>
        <a:ext cx="1783787" cy="1107551"/>
      </dsp:txXfrm>
    </dsp:sp>
    <dsp:sp modelId="{C68181FB-CBB2-441C-BB0F-35DC072C44FD}">
      <dsp:nvSpPr>
        <dsp:cNvPr id="0" name=""/>
        <dsp:cNvSpPr/>
      </dsp:nvSpPr>
      <dsp:spPr>
        <a:xfrm>
          <a:off x="2594" y="4363958"/>
          <a:ext cx="1852701" cy="11764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5F97E7-5BD3-42D8-A68F-D91B465F2C5F}">
      <dsp:nvSpPr>
        <dsp:cNvPr id="0" name=""/>
        <dsp:cNvSpPr/>
      </dsp:nvSpPr>
      <dsp:spPr>
        <a:xfrm>
          <a:off x="208450" y="4559521"/>
          <a:ext cx="1852701" cy="1176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Enfoques relevantes</a:t>
          </a:r>
          <a:endParaRPr lang="es-CL" sz="1700" kern="1200" dirty="0"/>
        </a:p>
      </dsp:txBody>
      <dsp:txXfrm>
        <a:off x="242907" y="4593978"/>
        <a:ext cx="1783787" cy="1107551"/>
      </dsp:txXfrm>
    </dsp:sp>
    <dsp:sp modelId="{288BDC07-F3BF-4073-9605-EEB523A96B05}">
      <dsp:nvSpPr>
        <dsp:cNvPr id="0" name=""/>
        <dsp:cNvSpPr/>
      </dsp:nvSpPr>
      <dsp:spPr>
        <a:xfrm>
          <a:off x="2267007" y="4363958"/>
          <a:ext cx="1852701" cy="11764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39F8C0-5945-48F6-BE59-80F44012071F}">
      <dsp:nvSpPr>
        <dsp:cNvPr id="0" name=""/>
        <dsp:cNvSpPr/>
      </dsp:nvSpPr>
      <dsp:spPr>
        <a:xfrm>
          <a:off x="2472863" y="4559521"/>
          <a:ext cx="1852701" cy="1176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Dimensiones proyectos</a:t>
          </a:r>
          <a:endParaRPr lang="es-CL" sz="1700" kern="1200" dirty="0"/>
        </a:p>
      </dsp:txBody>
      <dsp:txXfrm>
        <a:off x="2507320" y="4593978"/>
        <a:ext cx="1783787" cy="1107551"/>
      </dsp:txXfrm>
    </dsp:sp>
    <dsp:sp modelId="{7C52CB1C-43D9-43AA-A665-6D9D45C2D663}">
      <dsp:nvSpPr>
        <dsp:cNvPr id="0" name=""/>
        <dsp:cNvSpPr/>
      </dsp:nvSpPr>
      <dsp:spPr>
        <a:xfrm>
          <a:off x="5663626" y="2648665"/>
          <a:ext cx="1852701" cy="11764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03F1C-1C44-4299-B026-49BD62280BB4}">
      <dsp:nvSpPr>
        <dsp:cNvPr id="0" name=""/>
        <dsp:cNvSpPr/>
      </dsp:nvSpPr>
      <dsp:spPr>
        <a:xfrm>
          <a:off x="5869481" y="2844228"/>
          <a:ext cx="1852701" cy="1176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b="1" kern="1200" dirty="0" smtClean="0"/>
            <a:t>ARTICULACIÓN CURRICULAR PROYECTOS</a:t>
          </a:r>
          <a:endParaRPr lang="es-CL" sz="1700" b="1" kern="1200" dirty="0"/>
        </a:p>
      </dsp:txBody>
      <dsp:txXfrm>
        <a:off x="5903938" y="2878685"/>
        <a:ext cx="1783787" cy="1107551"/>
      </dsp:txXfrm>
    </dsp:sp>
    <dsp:sp modelId="{D8AF76B4-7A7F-4394-8DF3-7BB45CCFB12F}">
      <dsp:nvSpPr>
        <dsp:cNvPr id="0" name=""/>
        <dsp:cNvSpPr/>
      </dsp:nvSpPr>
      <dsp:spPr>
        <a:xfrm>
          <a:off x="4531419" y="4363958"/>
          <a:ext cx="1852701" cy="11764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5EA41F-6482-4C6D-8C48-AF7586475F32}">
      <dsp:nvSpPr>
        <dsp:cNvPr id="0" name=""/>
        <dsp:cNvSpPr/>
      </dsp:nvSpPr>
      <dsp:spPr>
        <a:xfrm>
          <a:off x="4737275" y="4559521"/>
          <a:ext cx="1852701" cy="1176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Proyectos -  Asignaturas</a:t>
          </a:r>
          <a:endParaRPr lang="es-CL" sz="1700" kern="1200" dirty="0"/>
        </a:p>
      </dsp:txBody>
      <dsp:txXfrm>
        <a:off x="4771732" y="4593978"/>
        <a:ext cx="1783787" cy="1107551"/>
      </dsp:txXfrm>
    </dsp:sp>
    <dsp:sp modelId="{DF9D68DB-6890-46A4-A4F1-BEFCE31CF5F9}">
      <dsp:nvSpPr>
        <dsp:cNvPr id="0" name=""/>
        <dsp:cNvSpPr/>
      </dsp:nvSpPr>
      <dsp:spPr>
        <a:xfrm>
          <a:off x="6795832" y="4363958"/>
          <a:ext cx="1852701" cy="11764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D8A836-9E04-497C-9683-169A8CC33234}">
      <dsp:nvSpPr>
        <dsp:cNvPr id="0" name=""/>
        <dsp:cNvSpPr/>
      </dsp:nvSpPr>
      <dsp:spPr>
        <a:xfrm>
          <a:off x="7001688" y="4559521"/>
          <a:ext cx="1852701" cy="11764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Proyectos – Instrumentos de gestión directivos/as</a:t>
          </a:r>
          <a:endParaRPr lang="es-CL" sz="1700" kern="1200" dirty="0"/>
        </a:p>
      </dsp:txBody>
      <dsp:txXfrm>
        <a:off x="7036145" y="4593978"/>
        <a:ext cx="1783787" cy="1107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703E-B70F-44D7-BAD0-5885955CF3F5}" type="datetimeFigureOut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2B8E-0FAF-4464-936D-32DDDB0DE2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959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703E-B70F-44D7-BAD0-5885955CF3F5}" type="datetimeFigureOut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2B8E-0FAF-4464-936D-32DDDB0DE2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4338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703E-B70F-44D7-BAD0-5885955CF3F5}" type="datetimeFigureOut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2B8E-0FAF-4464-936D-32DDDB0DE2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430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703E-B70F-44D7-BAD0-5885955CF3F5}" type="datetimeFigureOut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2B8E-0FAF-4464-936D-32DDDB0DE2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9114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703E-B70F-44D7-BAD0-5885955CF3F5}" type="datetimeFigureOut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2B8E-0FAF-4464-936D-32DDDB0DE2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422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703E-B70F-44D7-BAD0-5885955CF3F5}" type="datetimeFigureOut">
              <a:rPr lang="es-CL" smtClean="0"/>
              <a:t>13-06-2017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2B8E-0FAF-4464-936D-32DDDB0DE2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6715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703E-B70F-44D7-BAD0-5885955CF3F5}" type="datetimeFigureOut">
              <a:rPr lang="es-CL" smtClean="0"/>
              <a:t>13-06-2017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2B8E-0FAF-4464-936D-32DDDB0DE2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412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703E-B70F-44D7-BAD0-5885955CF3F5}" type="datetimeFigureOut">
              <a:rPr lang="es-CL" smtClean="0"/>
              <a:t>13-06-2017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2B8E-0FAF-4464-936D-32DDDB0DE2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4200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703E-B70F-44D7-BAD0-5885955CF3F5}" type="datetimeFigureOut">
              <a:rPr lang="es-CL" smtClean="0"/>
              <a:t>13-06-2017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2B8E-0FAF-4464-936D-32DDDB0DE2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9560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703E-B70F-44D7-BAD0-5885955CF3F5}" type="datetimeFigureOut">
              <a:rPr lang="es-CL" smtClean="0"/>
              <a:t>13-06-2017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2B8E-0FAF-4464-936D-32DDDB0DE2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50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703E-B70F-44D7-BAD0-5885955CF3F5}" type="datetimeFigureOut">
              <a:rPr lang="es-CL" smtClean="0"/>
              <a:t>13-06-2017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2B8E-0FAF-4464-936D-32DDDB0DE2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6027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703E-B70F-44D7-BAD0-5885955CF3F5}" type="datetimeFigureOut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92B8E-0FAF-4464-936D-32DDDB0DE2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6027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Presentación Asistencia Técnico Pedagógica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Programa Acciona 2017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8903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916832"/>
            <a:ext cx="7659687" cy="11684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DIMENSIONES DEL INSTRUMENTO </a:t>
            </a:r>
            <a:r>
              <a:rPr lang="es-CL" dirty="0"/>
              <a:t>DE PROYECTOS</a:t>
            </a:r>
            <a:br>
              <a:rPr lang="es-CL" dirty="0"/>
            </a:b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6561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4988"/>
            <a:ext cx="8229600" cy="1143000"/>
          </a:xfrm>
        </p:spPr>
        <p:txBody>
          <a:bodyPr>
            <a:normAutofit/>
          </a:bodyPr>
          <a:lstStyle/>
          <a:p>
            <a:r>
              <a:rPr lang="es-CL" sz="4000" dirty="0" smtClean="0"/>
              <a:t>A. Ambiente de aprendizaje</a:t>
            </a:r>
            <a:endParaRPr lang="es-CL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492941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_tradnl" sz="2600" b="1" dirty="0"/>
              <a:t>¿Cómo te presentarías frente al grupo de estudiantes? </a:t>
            </a:r>
            <a:endParaRPr lang="es-ES_tradnl" sz="2600" b="1" dirty="0" smtClean="0"/>
          </a:p>
          <a:p>
            <a:pPr marL="0" indent="0" algn="just">
              <a:buNone/>
            </a:pPr>
            <a:endParaRPr lang="es-ES_tradnl" sz="2600" b="1" dirty="0" smtClean="0"/>
          </a:p>
          <a:p>
            <a:pPr lvl="0" algn="just"/>
            <a:r>
              <a:rPr lang="es-ES_tradnl" sz="2600" b="1" dirty="0"/>
              <a:t>¿Qué sentiste al entrar al aula? (respecto del espacio, sensaciones</a:t>
            </a:r>
            <a:r>
              <a:rPr lang="es-ES_tradnl" sz="2600" b="1" dirty="0" smtClean="0"/>
              <a:t>)</a:t>
            </a:r>
          </a:p>
          <a:p>
            <a:pPr marL="0" lvl="0" indent="0" algn="just">
              <a:buNone/>
            </a:pPr>
            <a:endParaRPr lang="es-CL" sz="2600" dirty="0"/>
          </a:p>
          <a:p>
            <a:pPr lvl="0" algn="just"/>
            <a:r>
              <a:rPr lang="es-ES_tradnl" sz="2600" b="1" dirty="0"/>
              <a:t>¿Qué características tienen los estudiantes y el establecimiento donde trabajaran? </a:t>
            </a:r>
            <a:endParaRPr lang="es-ES_tradnl" sz="2600" b="1" dirty="0" smtClean="0"/>
          </a:p>
          <a:p>
            <a:pPr marL="0" lvl="0" indent="0" algn="just">
              <a:buNone/>
            </a:pPr>
            <a:endParaRPr lang="es-CL" sz="2600" dirty="0"/>
          </a:p>
          <a:p>
            <a:pPr algn="just"/>
            <a:r>
              <a:rPr lang="es-ES_tradnl" sz="2600" b="1" dirty="0"/>
              <a:t>¿Cómo caracterizarías las relaciones cotidianas entre los estudiantes</a:t>
            </a:r>
            <a:r>
              <a:rPr lang="es-ES_tradnl" sz="2600" b="1" dirty="0" smtClean="0"/>
              <a:t>?</a:t>
            </a:r>
          </a:p>
          <a:p>
            <a:pPr algn="just"/>
            <a:endParaRPr lang="es-ES_tradnl" sz="2600" b="1" dirty="0" smtClean="0"/>
          </a:p>
          <a:p>
            <a:pPr algn="just"/>
            <a:r>
              <a:rPr lang="es-ES_tradnl" sz="2600" b="1" dirty="0" smtClean="0"/>
              <a:t> </a:t>
            </a:r>
            <a:r>
              <a:rPr lang="es-ES_tradnl" sz="2600" b="1" dirty="0"/>
              <a:t>¿Cómo es la disposición en el espacio de los objetos y las personas con las que vas a trabajar?</a:t>
            </a:r>
            <a:endParaRPr lang="es-CL" sz="2600" dirty="0"/>
          </a:p>
          <a:p>
            <a:pPr lvl="0"/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635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B. Contexto Local Territorial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CL" sz="2600" b="1" dirty="0" smtClean="0"/>
              <a:t>¿Qué culturas visuales están presentes en el Aula? ¿Te identificas con alguna de ella?</a:t>
            </a:r>
          </a:p>
          <a:p>
            <a:pPr marL="0" indent="0" algn="just">
              <a:buNone/>
            </a:pPr>
            <a:endParaRPr lang="es-CL" sz="2600" dirty="0" smtClean="0"/>
          </a:p>
          <a:p>
            <a:pPr lvl="0" algn="just"/>
            <a:r>
              <a:rPr lang="es-ES_tradnl" sz="2600" b="1" dirty="0"/>
              <a:t>¿Existe alguna herencia y/o cultura tradicional, con la que los estudiantes se sientan vinculados</a:t>
            </a:r>
            <a:r>
              <a:rPr lang="es-ES_tradnl" sz="2600" b="1" dirty="0" smtClean="0"/>
              <a:t>?</a:t>
            </a:r>
          </a:p>
          <a:p>
            <a:pPr marL="0" lvl="0" indent="0" algn="just">
              <a:buNone/>
            </a:pPr>
            <a:endParaRPr lang="es-ES_tradnl" sz="2600" b="1" dirty="0" smtClean="0"/>
          </a:p>
          <a:p>
            <a:pPr algn="just"/>
            <a:r>
              <a:rPr lang="es-ES_tradnl" sz="2600" b="1" dirty="0"/>
              <a:t>¿En qué puedes relacionar tu historia con la historia de los estudiantes</a:t>
            </a:r>
            <a:r>
              <a:rPr lang="es-ES_tradnl" sz="2600" b="1" dirty="0" smtClean="0"/>
              <a:t>?</a:t>
            </a:r>
          </a:p>
          <a:p>
            <a:pPr marL="0" indent="0" algn="just">
              <a:buNone/>
            </a:pPr>
            <a:endParaRPr lang="es-CL" sz="2600" dirty="0"/>
          </a:p>
          <a:p>
            <a:pPr algn="just"/>
            <a:r>
              <a:rPr lang="es-ES_tradnl" sz="2600" b="1" dirty="0"/>
              <a:t>¿cómo se relacionan con los estudiantes con los que vas a trabajar con las características locales del establecimiento (barrio, comuna, ciudad)</a:t>
            </a:r>
            <a:endParaRPr lang="es-CL" sz="2600" dirty="0"/>
          </a:p>
          <a:p>
            <a:pPr lvl="0"/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483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dirty="0" smtClean="0"/>
              <a:t>C. Enfoque educativo Acciona</a:t>
            </a:r>
            <a:endParaRPr lang="es-CL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s-ES_tradnl" sz="2800" b="1" dirty="0"/>
              <a:t>Teniendo en cuenta el contexto donde trabajarás, vinculado a tu experiencia y al lenguaje artístico que vas a desarrollar ¿Cómo enfrentarás en su etapa inicial el proceso educativo en el aula? </a:t>
            </a:r>
            <a:endParaRPr lang="es-ES_tradnl" sz="2800" b="1" dirty="0" smtClean="0"/>
          </a:p>
          <a:p>
            <a:pPr lvl="0" algn="just"/>
            <a:endParaRPr lang="es-CL" sz="2800" dirty="0"/>
          </a:p>
          <a:p>
            <a:pPr lvl="0" algn="just"/>
            <a:r>
              <a:rPr lang="es-ES_tradnl" sz="2800" b="1" dirty="0"/>
              <a:t>¿Cómo vincularás tu proyecto con el/la docente titular? y ¿de qué manera el proyecto se vinculara con los contenidos curriculares desarrollados por el/la profesor/a</a:t>
            </a:r>
            <a:r>
              <a:rPr lang="es-ES_tradnl" sz="2800" b="1" dirty="0" smtClean="0"/>
              <a:t>?</a:t>
            </a:r>
          </a:p>
          <a:p>
            <a:pPr lvl="0"/>
            <a:endParaRPr lang="es-CL" sz="20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8836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3600" dirty="0" smtClean="0"/>
              <a:t>D. Relación de la </a:t>
            </a:r>
            <a:r>
              <a:rPr lang="es-CL" sz="3600" b="1" u="sng" dirty="0" smtClean="0"/>
              <a:t>Comunidad Educativa </a:t>
            </a:r>
            <a:r>
              <a:rPr lang="es-CL" sz="3600" dirty="0" smtClean="0"/>
              <a:t>con el Proyecto Educativo Institucional</a:t>
            </a:r>
            <a:endParaRPr lang="es-CL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2800" b="1" dirty="0" smtClean="0">
                <a:solidFill>
                  <a:srgbClr val="FF0000"/>
                </a:solidFill>
              </a:rPr>
              <a:t>*Relación proyecto artístico-cultural con Comunidad Educativa*</a:t>
            </a:r>
          </a:p>
          <a:p>
            <a:pPr marL="0" indent="0" algn="just">
              <a:buNone/>
            </a:pPr>
            <a:endParaRPr lang="es-CL" sz="2800" b="1" dirty="0" smtClean="0">
              <a:solidFill>
                <a:srgbClr val="FF0000"/>
              </a:solidFill>
            </a:endParaRPr>
          </a:p>
          <a:p>
            <a:pPr marL="0" lvl="0" indent="0" algn="just">
              <a:buNone/>
            </a:pPr>
            <a:r>
              <a:rPr lang="es-ES_tradnl" sz="2800" b="1" dirty="0"/>
              <a:t>¿Crees que la escuela está interesada en vincular el arte con la comunidad educativa</a:t>
            </a:r>
            <a:r>
              <a:rPr lang="es-ES_tradnl" sz="2800" b="1" dirty="0" smtClean="0"/>
              <a:t>?</a:t>
            </a:r>
          </a:p>
          <a:p>
            <a:pPr marL="0" lvl="0" indent="0" algn="just">
              <a:buNone/>
            </a:pPr>
            <a:endParaRPr lang="es-CL" sz="2800" dirty="0"/>
          </a:p>
          <a:p>
            <a:pPr marL="0" lvl="0" indent="0" algn="just">
              <a:buNone/>
            </a:pPr>
            <a:r>
              <a:rPr lang="es-ES_tradnl" sz="2800" b="1" dirty="0"/>
              <a:t>¿La escuela integra en el Proyecto Educativo Institucional el arte y la cultura?</a:t>
            </a:r>
            <a:endParaRPr lang="es-CL" sz="2800" dirty="0"/>
          </a:p>
          <a:p>
            <a:pPr marL="0" indent="0">
              <a:buNone/>
            </a:pPr>
            <a:endParaRPr lang="es-CL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365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PLANIFICACIÓN PROYECTO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Objetivos</a:t>
            </a:r>
          </a:p>
          <a:p>
            <a:r>
              <a:rPr lang="es-CL" dirty="0" smtClean="0"/>
              <a:t>Unidad de aprendizaje</a:t>
            </a:r>
          </a:p>
          <a:p>
            <a:r>
              <a:rPr lang="es-CL" dirty="0" smtClean="0"/>
              <a:t>Contenidos</a:t>
            </a:r>
          </a:p>
          <a:p>
            <a:r>
              <a:rPr lang="es-CL" dirty="0" smtClean="0"/>
              <a:t>Recursos</a:t>
            </a:r>
          </a:p>
          <a:p>
            <a:r>
              <a:rPr lang="es-CL" dirty="0" smtClean="0"/>
              <a:t>Distribución temporal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68254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CONCLUSIÓIN (Evaluación)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400" b="1" dirty="0"/>
              <a:t>Cuéntanos qué hicieron, recoge cual fue la percepción de todos en el proceso, ¿cómo se desarrolló? y ¿quiénes participaron</a:t>
            </a:r>
            <a:r>
              <a:rPr lang="es-ES_tradnl" sz="2400" b="1" dirty="0" smtClean="0"/>
              <a:t>?</a:t>
            </a:r>
          </a:p>
          <a:p>
            <a:pPr marL="0" indent="0">
              <a:buNone/>
            </a:pPr>
            <a:endParaRPr lang="es-ES_tradnl" sz="2400" b="1" dirty="0" smtClean="0"/>
          </a:p>
          <a:p>
            <a:pPr lvl="0"/>
            <a:r>
              <a:rPr lang="es-ES_tradnl" sz="2400" b="1" dirty="0"/>
              <a:t>Indica los medios por los cuales se </a:t>
            </a:r>
            <a:r>
              <a:rPr lang="es-ES_tradnl" sz="2400" b="1" dirty="0" smtClean="0"/>
              <a:t>registró </a:t>
            </a:r>
            <a:r>
              <a:rPr lang="es-ES_tradnl" sz="2400" b="1" dirty="0"/>
              <a:t>compartió esta acción (Facebook, </a:t>
            </a:r>
            <a:r>
              <a:rPr lang="es-ES_tradnl" sz="2400" b="1" dirty="0" smtClean="0"/>
              <a:t>YouTube, </a:t>
            </a:r>
            <a:r>
              <a:rPr lang="es-ES_tradnl" sz="2400" b="1" dirty="0"/>
              <a:t>vimeo, soundcloud, etc.) y sus links</a:t>
            </a:r>
            <a:r>
              <a:rPr lang="es-ES_tradnl" sz="2400" b="1" dirty="0" smtClean="0"/>
              <a:t>.</a:t>
            </a:r>
          </a:p>
          <a:p>
            <a:pPr marL="0" lvl="0" indent="0">
              <a:buNone/>
            </a:pPr>
            <a:endParaRPr lang="es-CL" sz="2400" dirty="0"/>
          </a:p>
          <a:p>
            <a:pPr lvl="0"/>
            <a:r>
              <a:rPr lang="es-ES_tradnl" sz="2400" b="1" dirty="0"/>
              <a:t>¿Pudieron vincular el proyecto con alguna iniciativa de mediación artística producida por la coordinación regional del proyecto Acciona en tu región</a:t>
            </a:r>
            <a:r>
              <a:rPr lang="es-ES_tradnl" sz="2400" b="1" dirty="0" smtClean="0"/>
              <a:t>?</a:t>
            </a:r>
          </a:p>
          <a:p>
            <a:pPr lvl="0"/>
            <a:endParaRPr lang="es-CL" sz="2400" dirty="0"/>
          </a:p>
          <a:p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720327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43808" y="2469088"/>
            <a:ext cx="2574588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400" b="1" dirty="0" smtClean="0">
                <a:solidFill>
                  <a:schemeClr val="tx2"/>
                </a:solidFill>
              </a:rPr>
              <a:t>ENFOQUES RELEVANTES PARA EL PROGRAMA</a:t>
            </a:r>
            <a:endParaRPr lang="es-CL" sz="2400" b="1" dirty="0">
              <a:solidFill>
                <a:schemeClr val="tx2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332656"/>
            <a:ext cx="216024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L" b="1" dirty="0" smtClean="0"/>
              <a:t>Enfoque de género </a:t>
            </a:r>
            <a:r>
              <a:rPr lang="es-CL" dirty="0"/>
              <a:t>favorecer actividades no sexistas y que no reproduzcan estereotipos de género. </a:t>
            </a:r>
          </a:p>
          <a:p>
            <a:pPr algn="just"/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6" name="5 CuadroTexto"/>
          <p:cNvSpPr txBox="1"/>
          <p:nvPr/>
        </p:nvSpPr>
        <p:spPr>
          <a:xfrm>
            <a:off x="355924" y="4422131"/>
            <a:ext cx="2072243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L" b="1" dirty="0"/>
              <a:t>Enfoque </a:t>
            </a:r>
            <a:r>
              <a:rPr lang="es-CL" b="1" dirty="0" smtClean="0"/>
              <a:t>territorial </a:t>
            </a:r>
            <a:r>
              <a:rPr lang="es-CL" dirty="0"/>
              <a:t>considerar características de los territorios. </a:t>
            </a:r>
          </a:p>
          <a:p>
            <a:endParaRPr lang="es-CL" dirty="0"/>
          </a:p>
        </p:txBody>
      </p:sp>
      <p:sp>
        <p:nvSpPr>
          <p:cNvPr id="7" name="6 CuadroTexto"/>
          <p:cNvSpPr txBox="1"/>
          <p:nvPr/>
        </p:nvSpPr>
        <p:spPr>
          <a:xfrm>
            <a:off x="6023960" y="4145012"/>
            <a:ext cx="2580488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L" b="1" dirty="0"/>
              <a:t>Enfoque </a:t>
            </a:r>
            <a:r>
              <a:rPr lang="es-CL" b="1" dirty="0" smtClean="0"/>
              <a:t>intercultural </a:t>
            </a:r>
            <a:r>
              <a:rPr lang="es-CL" dirty="0"/>
              <a:t>valoración de la diversidad cultural y eliminación de discriminación y reproducción de estereotipos. </a:t>
            </a:r>
          </a:p>
          <a:p>
            <a:endParaRPr lang="es-CL" dirty="0"/>
          </a:p>
        </p:txBody>
      </p:sp>
      <p:sp>
        <p:nvSpPr>
          <p:cNvPr id="8" name="7 CuadroTexto"/>
          <p:cNvSpPr txBox="1"/>
          <p:nvPr/>
        </p:nvSpPr>
        <p:spPr>
          <a:xfrm>
            <a:off x="6084168" y="548680"/>
            <a:ext cx="2592288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b="1" dirty="0"/>
              <a:t>Enfoque de </a:t>
            </a:r>
            <a:r>
              <a:rPr lang="es-CL" b="1" dirty="0" smtClean="0"/>
              <a:t>inclusión </a:t>
            </a:r>
            <a:r>
              <a:rPr lang="es-CL" dirty="0"/>
              <a:t>fomentar la participación de personas en situación de discapacidad. </a:t>
            </a:r>
          </a:p>
          <a:p>
            <a:endParaRPr lang="es-CL" dirty="0"/>
          </a:p>
        </p:txBody>
      </p:sp>
      <p:cxnSp>
        <p:nvCxnSpPr>
          <p:cNvPr id="10" name="9 Conector recto de flecha"/>
          <p:cNvCxnSpPr>
            <a:stCxn id="4" idx="0"/>
            <a:endCxn id="8" idx="1"/>
          </p:cNvCxnSpPr>
          <p:nvPr/>
        </p:nvCxnSpPr>
        <p:spPr>
          <a:xfrm flipV="1">
            <a:off x="4131102" y="1287344"/>
            <a:ext cx="1953066" cy="11817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stCxn id="4" idx="0"/>
            <a:endCxn id="5" idx="3"/>
          </p:cNvCxnSpPr>
          <p:nvPr/>
        </p:nvCxnSpPr>
        <p:spPr>
          <a:xfrm flipH="1" flipV="1">
            <a:off x="2339752" y="1348319"/>
            <a:ext cx="1791350" cy="11207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stCxn id="4" idx="2"/>
            <a:endCxn id="7" idx="1"/>
          </p:cNvCxnSpPr>
          <p:nvPr/>
        </p:nvCxnSpPr>
        <p:spPr>
          <a:xfrm>
            <a:off x="4131102" y="3669417"/>
            <a:ext cx="1892858" cy="16297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stCxn id="4" idx="2"/>
            <a:endCxn id="6" idx="3"/>
          </p:cNvCxnSpPr>
          <p:nvPr/>
        </p:nvCxnSpPr>
        <p:spPr>
          <a:xfrm flipH="1">
            <a:off x="2428167" y="3669417"/>
            <a:ext cx="1702935" cy="14913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272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611560" y="2492896"/>
            <a:ext cx="7659687" cy="11684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II. ARTICULACIÓN CURRICULAR DE PROYECTOS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7568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059832" y="427931"/>
            <a:ext cx="2448271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PROYECTOS ARTÍTICO-CULTURALES </a:t>
            </a:r>
          </a:p>
          <a:p>
            <a:pPr algn="ctr"/>
            <a:r>
              <a:rPr lang="es-CL" b="1" dirty="0" smtClean="0"/>
              <a:t>DE ESTUDIANTES</a:t>
            </a:r>
            <a:endParaRPr lang="es-CL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5868144" y="2287905"/>
            <a:ext cx="1944216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INSTRUMENTOS DE GESTIÓN</a:t>
            </a:r>
            <a:endParaRPr lang="es-CL" dirty="0"/>
          </a:p>
        </p:txBody>
      </p:sp>
      <p:sp>
        <p:nvSpPr>
          <p:cNvPr id="6" name="5 CuadroTexto"/>
          <p:cNvSpPr txBox="1"/>
          <p:nvPr/>
        </p:nvSpPr>
        <p:spPr>
          <a:xfrm>
            <a:off x="381659" y="4013948"/>
            <a:ext cx="2390141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L" dirty="0" smtClean="0"/>
              <a:t>Contenidos Asignaturas</a:t>
            </a:r>
            <a:endParaRPr lang="es-CL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2564904"/>
            <a:ext cx="2350643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L" dirty="0" smtClean="0"/>
              <a:t>PLANES Y PROGRAMAS</a:t>
            </a:r>
            <a:endParaRPr lang="es-CL" dirty="0"/>
          </a:p>
        </p:txBody>
      </p:sp>
      <p:sp>
        <p:nvSpPr>
          <p:cNvPr id="8" name="7 CuadroTexto"/>
          <p:cNvSpPr txBox="1"/>
          <p:nvPr/>
        </p:nvSpPr>
        <p:spPr>
          <a:xfrm>
            <a:off x="41520" y="6142831"/>
            <a:ext cx="3424464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L" dirty="0" smtClean="0"/>
              <a:t>Artistas-educadores/as y Docentes</a:t>
            </a:r>
            <a:endParaRPr lang="es-CL" dirty="0"/>
          </a:p>
        </p:txBody>
      </p:sp>
      <p:sp>
        <p:nvSpPr>
          <p:cNvPr id="9" name="8 CuadroTexto"/>
          <p:cNvSpPr txBox="1"/>
          <p:nvPr/>
        </p:nvSpPr>
        <p:spPr>
          <a:xfrm>
            <a:off x="5364088" y="3861048"/>
            <a:ext cx="2973956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s-CL" dirty="0" smtClean="0"/>
              <a:t>PEI – PME </a:t>
            </a:r>
          </a:p>
          <a:p>
            <a:pPr algn="ctr"/>
            <a:r>
              <a:rPr lang="es-CL" dirty="0" smtClean="0"/>
              <a:t>Plan de Formación Ciudadana</a:t>
            </a:r>
            <a:endParaRPr lang="es-CL" dirty="0"/>
          </a:p>
        </p:txBody>
      </p:sp>
      <p:sp>
        <p:nvSpPr>
          <p:cNvPr id="10" name="9 CuadroTexto"/>
          <p:cNvSpPr txBox="1"/>
          <p:nvPr/>
        </p:nvSpPr>
        <p:spPr>
          <a:xfrm>
            <a:off x="5761760" y="6142162"/>
            <a:ext cx="1958678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L" dirty="0" smtClean="0"/>
              <a:t>Equipos Directivos</a:t>
            </a:r>
            <a:endParaRPr lang="es-CL" dirty="0"/>
          </a:p>
        </p:txBody>
      </p:sp>
      <p:cxnSp>
        <p:nvCxnSpPr>
          <p:cNvPr id="12" name="11 Conector recto de flecha"/>
          <p:cNvCxnSpPr>
            <a:stCxn id="4" idx="2"/>
            <a:endCxn id="5" idx="0"/>
          </p:cNvCxnSpPr>
          <p:nvPr/>
        </p:nvCxnSpPr>
        <p:spPr>
          <a:xfrm>
            <a:off x="4283968" y="1351261"/>
            <a:ext cx="2556284" cy="936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stCxn id="4" idx="2"/>
            <a:endCxn id="7" idx="0"/>
          </p:cNvCxnSpPr>
          <p:nvPr/>
        </p:nvCxnSpPr>
        <p:spPr>
          <a:xfrm flipH="1">
            <a:off x="1570858" y="1351261"/>
            <a:ext cx="2713110" cy="12136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2 Conector recto de flecha"/>
          <p:cNvCxnSpPr/>
          <p:nvPr/>
        </p:nvCxnSpPr>
        <p:spPr>
          <a:xfrm>
            <a:off x="1524642" y="2946648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5" idx="2"/>
            <a:endCxn id="9" idx="0"/>
          </p:cNvCxnSpPr>
          <p:nvPr/>
        </p:nvCxnSpPr>
        <p:spPr>
          <a:xfrm>
            <a:off x="6840252" y="2934236"/>
            <a:ext cx="10814" cy="926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>
            <a:stCxn id="9" idx="2"/>
          </p:cNvCxnSpPr>
          <p:nvPr/>
        </p:nvCxnSpPr>
        <p:spPr>
          <a:xfrm>
            <a:off x="6851066" y="4507379"/>
            <a:ext cx="0" cy="4560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41520" y="4963398"/>
            <a:ext cx="30976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b="1" dirty="0" smtClean="0">
                <a:solidFill>
                  <a:srgbClr val="FF0000"/>
                </a:solidFill>
              </a:rPr>
              <a:t>DESARROLLO </a:t>
            </a:r>
          </a:p>
          <a:p>
            <a:pPr algn="ctr"/>
            <a:r>
              <a:rPr lang="es-CL" b="1" dirty="0" smtClean="0">
                <a:solidFill>
                  <a:srgbClr val="FF0000"/>
                </a:solidFill>
              </a:rPr>
              <a:t>HABILIDADES TRANSVERSALES</a:t>
            </a:r>
            <a:endParaRPr lang="es-CL" b="1" dirty="0">
              <a:solidFill>
                <a:srgbClr val="FF0000"/>
              </a:solidFill>
            </a:endParaRPr>
          </a:p>
        </p:txBody>
      </p:sp>
      <p:cxnSp>
        <p:nvCxnSpPr>
          <p:cNvPr id="29" name="28 Conector recto de flecha"/>
          <p:cNvCxnSpPr>
            <a:stCxn id="6" idx="2"/>
          </p:cNvCxnSpPr>
          <p:nvPr/>
        </p:nvCxnSpPr>
        <p:spPr>
          <a:xfrm flipH="1">
            <a:off x="1570857" y="4383280"/>
            <a:ext cx="5873" cy="555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>
            <a:stCxn id="27" idx="2"/>
          </p:cNvCxnSpPr>
          <p:nvPr/>
        </p:nvCxnSpPr>
        <p:spPr>
          <a:xfrm flipH="1">
            <a:off x="1590341" y="5609729"/>
            <a:ext cx="1" cy="3395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5322622" y="5144708"/>
            <a:ext cx="30976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b="1" dirty="0" smtClean="0">
                <a:solidFill>
                  <a:srgbClr val="FF0000"/>
                </a:solidFill>
              </a:rPr>
              <a:t>DESARROLLO </a:t>
            </a:r>
          </a:p>
          <a:p>
            <a:pPr algn="ctr"/>
            <a:r>
              <a:rPr lang="es-CL" b="1" dirty="0" smtClean="0">
                <a:solidFill>
                  <a:srgbClr val="FF0000"/>
                </a:solidFill>
              </a:rPr>
              <a:t>HABILIDADES TRANSVERSALES</a:t>
            </a:r>
            <a:endParaRPr lang="es-CL" b="1" dirty="0">
              <a:solidFill>
                <a:srgbClr val="FF0000"/>
              </a:solidFill>
            </a:endParaRPr>
          </a:p>
        </p:txBody>
      </p:sp>
      <p:cxnSp>
        <p:nvCxnSpPr>
          <p:cNvPr id="35" name="34 Conector recto de flecha"/>
          <p:cNvCxnSpPr/>
          <p:nvPr/>
        </p:nvCxnSpPr>
        <p:spPr>
          <a:xfrm flipH="1">
            <a:off x="6846894" y="5762128"/>
            <a:ext cx="1" cy="3395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464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Incrementar las </a:t>
            </a:r>
            <a:r>
              <a:rPr lang="es-MX" b="1" dirty="0"/>
              <a:t>herramientas de gestión </a:t>
            </a:r>
            <a:r>
              <a:rPr lang="es-MX" dirty="0"/>
              <a:t>de los equipos directivos del programa Acciona en establecimientos educacionales, en torno al </a:t>
            </a:r>
            <a:r>
              <a:rPr lang="es-MX" b="1" dirty="0"/>
              <a:t>desarrollo de proyectos artísticos-culturales de estudiantes, vinculados con el territorio y la comunidad escolar.</a:t>
            </a:r>
            <a:endParaRPr lang="es-CL" b="1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5036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Propuestas/ Sugerencias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 smtClean="0"/>
          </a:p>
          <a:p>
            <a:r>
              <a:rPr lang="es-CL" dirty="0" smtClean="0"/>
              <a:t>Socialización de diagnóstico en comunidad educativa: consejo de profesores.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4923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420888"/>
            <a:ext cx="7739137" cy="1907927"/>
          </a:xfrm>
        </p:spPr>
        <p:txBody>
          <a:bodyPr>
            <a:normAutofit fontScale="90000"/>
          </a:bodyPr>
          <a:lstStyle/>
          <a:p>
            <a:pPr algn="just"/>
            <a:r>
              <a:rPr lang="es-CL" dirty="0" smtClean="0"/>
              <a:t>MECANISMO DE EVALUACIÓN ESCUELAS – IMPLEMENTACIÓN DE ACCIONA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1830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64827"/>
              </p:ext>
            </p:extLst>
          </p:nvPr>
        </p:nvGraphicFramePr>
        <p:xfrm>
          <a:off x="179512" y="188639"/>
          <a:ext cx="8136905" cy="64807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1669"/>
                <a:gridCol w="2952909"/>
                <a:gridCol w="2362327"/>
              </a:tblGrid>
              <a:tr h="741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Director/a </a:t>
                      </a:r>
                      <a:endParaRPr lang="es-CL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es-CL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Jefe UTP</a:t>
                      </a:r>
                      <a:endParaRPr lang="es-CL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4143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Proporciona las condiciones en el establecimiento educativo para una correcta </a:t>
                      </a:r>
                      <a:r>
                        <a:rPr lang="es-CL" sz="1800" b="1" u="none" strike="noStrike" dirty="0">
                          <a:effectLst/>
                        </a:rPr>
                        <a:t>implementación del programa</a:t>
                      </a:r>
                      <a:endParaRPr lang="es-CL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651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Da a conocer y </a:t>
                      </a:r>
                      <a:r>
                        <a:rPr lang="es-CL" sz="1800" b="1" u="none" strike="noStrike" dirty="0">
                          <a:effectLst/>
                        </a:rPr>
                        <a:t>promueve el programa en la comunidad educativa </a:t>
                      </a:r>
                      <a:endParaRPr lang="es-CL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6889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Designa a </a:t>
                      </a:r>
                      <a:r>
                        <a:rPr lang="es-CL" sz="1800" b="1" u="none" strike="noStrike" dirty="0">
                          <a:effectLst/>
                        </a:rPr>
                        <a:t>un/a encargado/a del programa </a:t>
                      </a:r>
                      <a:r>
                        <a:rPr lang="es-CL" sz="1800" u="none" strike="noStrike" dirty="0">
                          <a:effectLst/>
                        </a:rPr>
                        <a:t>en el establecimiento educativo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3366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Procura que los/as </a:t>
                      </a:r>
                      <a:r>
                        <a:rPr lang="es-CL" sz="1800" b="1" u="none" strike="noStrike" dirty="0">
                          <a:effectLst/>
                        </a:rPr>
                        <a:t>docentes titulares estén en conocimiento del programa, antes de iniciar el proceso de implementación</a:t>
                      </a:r>
                      <a:endParaRPr lang="es-CL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3366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Dispone y/o </a:t>
                      </a:r>
                      <a:r>
                        <a:rPr lang="es-CL" sz="1800" b="1" u="none" strike="noStrike" dirty="0">
                          <a:effectLst/>
                        </a:rPr>
                        <a:t>facilita a los/as docentes titulares tiempos necesarios </a:t>
                      </a:r>
                      <a:r>
                        <a:rPr lang="es-CL" sz="1800" u="none" strike="noStrike" dirty="0">
                          <a:effectLst/>
                        </a:rPr>
                        <a:t>para la planificación conjunta con artista educador/a-cultor/a de tradición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4143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Asiste a las jornadas </a:t>
                      </a:r>
                      <a:r>
                        <a:rPr lang="es-CL" sz="1800" u="none" strike="noStrike" dirty="0">
                          <a:effectLst/>
                        </a:rPr>
                        <a:t>de activación, proceso y cierre desarrolladas por el programa.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3366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Promueve, colabora, y/o facilita la participación de docentes titulares </a:t>
                      </a:r>
                      <a:r>
                        <a:rPr lang="es-CL" sz="1800" u="none" strike="noStrike" dirty="0">
                          <a:effectLst/>
                        </a:rPr>
                        <a:t>en las actividades del programa: intercambio cultural, hitos de cierre, proyectos de mediación artística, otro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059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815348"/>
              </p:ext>
            </p:extLst>
          </p:nvPr>
        </p:nvGraphicFramePr>
        <p:xfrm>
          <a:off x="107504" y="188640"/>
          <a:ext cx="8136904" cy="66693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36904"/>
              </a:tblGrid>
              <a:tr h="664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Encargado/a Acciona Establecimiento Educativo</a:t>
                      </a:r>
                      <a:endParaRPr lang="es-CL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664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Vela por la </a:t>
                      </a:r>
                      <a:r>
                        <a:rPr lang="es-CL" sz="1800" b="1" u="none" strike="noStrike" dirty="0">
                          <a:effectLst/>
                        </a:rPr>
                        <a:t>correcta implementación </a:t>
                      </a:r>
                      <a:r>
                        <a:rPr lang="es-CL" sz="1800" u="none" strike="noStrike" dirty="0">
                          <a:effectLst/>
                        </a:rPr>
                        <a:t>del programa en el establecimiento educativo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664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Da a conocer y </a:t>
                      </a:r>
                      <a:r>
                        <a:rPr lang="es-CL" sz="1800" b="1" u="none" strike="noStrike" dirty="0">
                          <a:effectLst/>
                        </a:rPr>
                        <a:t>promueve el programa </a:t>
                      </a:r>
                      <a:r>
                        <a:rPr lang="es-CL" sz="1800" u="none" strike="noStrike" dirty="0">
                          <a:effectLst/>
                        </a:rPr>
                        <a:t>en la comunidad educativa 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58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Mantiene una </a:t>
                      </a:r>
                      <a:r>
                        <a:rPr lang="es-CL" sz="1800" b="1" u="none" strike="noStrike" dirty="0">
                          <a:effectLst/>
                        </a:rPr>
                        <a:t>comunicación fluida con el CNCA y/o Contraparte Técnica. </a:t>
                      </a:r>
                      <a:r>
                        <a:rPr lang="es-CL" sz="1800" u="none" strike="noStrike" dirty="0">
                          <a:effectLst/>
                        </a:rPr>
                        <a:t>Asimismo con su Director/a.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850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Vela por una buena comunicación entre: </a:t>
                      </a:r>
                      <a:r>
                        <a:rPr lang="es-CL" sz="1800" b="1" u="none" strike="noStrike" dirty="0">
                          <a:effectLst/>
                        </a:rPr>
                        <a:t>artista educador/a, cultor/a de tradición, docente titular, equipo directivo, docentes, auxiliares y otros/as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850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Sostiene </a:t>
                      </a:r>
                      <a:r>
                        <a:rPr lang="es-CL" sz="1800" b="1" u="none" strike="noStrike" dirty="0">
                          <a:effectLst/>
                        </a:rPr>
                        <a:t>reuniones de coordinación con los equipos en aula</a:t>
                      </a:r>
                      <a:r>
                        <a:rPr lang="es-CL" sz="1800" u="none" strike="noStrike" dirty="0">
                          <a:effectLst/>
                        </a:rPr>
                        <a:t>, que promuevan un trabajo articulado y colaborativo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690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Asiste a las jornadas </a:t>
                      </a:r>
                      <a:r>
                        <a:rPr lang="es-CL" sz="1800" u="none" strike="noStrike" dirty="0">
                          <a:effectLst/>
                        </a:rPr>
                        <a:t>de activación, proceso y cierre desarrolladas por el programa. 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850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Promueve, colabora, y/o facilita la participación de docentes titulares </a:t>
                      </a:r>
                      <a:r>
                        <a:rPr lang="es-CL" sz="1800" u="none" strike="noStrike" dirty="0">
                          <a:effectLst/>
                        </a:rPr>
                        <a:t>en las actividades del programa: intercambio cultural, hitos de cierre, proyectos de mediación artística, otro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850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sng" strike="noStrike" dirty="0">
                          <a:solidFill>
                            <a:srgbClr val="FF0000"/>
                          </a:solidFill>
                          <a:effectLst/>
                        </a:rPr>
                        <a:t>Resuelve temas logísticos: asignación </a:t>
                      </a:r>
                      <a:r>
                        <a:rPr lang="es-CL" sz="1800" u="none" strike="noStrike" dirty="0">
                          <a:effectLst/>
                        </a:rPr>
                        <a:t>salas de clase, disponibilidad de materiales de trabajo- infraestructura 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58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91788"/>
              </p:ext>
            </p:extLst>
          </p:nvPr>
        </p:nvGraphicFramePr>
        <p:xfrm>
          <a:off x="107504" y="188640"/>
          <a:ext cx="8136904" cy="66085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36904"/>
              </a:tblGrid>
              <a:tr h="77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Docente (s) Titular (es)</a:t>
                      </a:r>
                      <a:endParaRPr lang="es-CL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582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Promueve (n) el </a:t>
                      </a:r>
                      <a:r>
                        <a:rPr lang="es-CL" sz="1800" b="1" u="none" strike="noStrike" dirty="0">
                          <a:effectLst/>
                        </a:rPr>
                        <a:t>trabajo interdisciplinario entre asignatura</a:t>
                      </a:r>
                      <a:r>
                        <a:rPr lang="es-CL" sz="1800" u="none" strike="noStrike" dirty="0">
                          <a:effectLst/>
                        </a:rPr>
                        <a:t>, lenguaje artístico-manifestación cultural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52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Trabaja (n) de forma colaborativa </a:t>
                      </a:r>
                      <a:r>
                        <a:rPr lang="es-CL" sz="1800" u="none" strike="noStrike" dirty="0">
                          <a:effectLst/>
                        </a:rPr>
                        <a:t>con el/la artista educador/a-cultor/a de tradición, desarrolla planificaciones consensuadas. 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655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Introduce (n) al artista educador/a-cultor/a de tradición a la dinámica escolar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7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Pone (n) a disposición del proyecto en aula sus herramientas pedagógicas, de planificación, contenidos y manejo de grupo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7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Potencia (n) la  motivación y  participación de todos/a los/as estudiantes, trabajando con ellos/as según sus intereses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679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u="none" strike="noStrike" dirty="0">
                          <a:effectLst/>
                        </a:rPr>
                        <a:t>Favorece (n) un </a:t>
                      </a:r>
                      <a:r>
                        <a:rPr lang="es-CL" sz="1800" b="1" u="none" strike="noStrike" dirty="0">
                          <a:effectLst/>
                        </a:rPr>
                        <a:t>clima de respeto y trabajo en equipo </a:t>
                      </a:r>
                      <a:r>
                        <a:rPr lang="es-CL" sz="1800" u="none" strike="noStrike" dirty="0">
                          <a:effectLst/>
                        </a:rPr>
                        <a:t>al interior del aula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7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effectLst/>
                        </a:rPr>
                        <a:t>Asiste (n) a las jornadas </a:t>
                      </a:r>
                      <a:r>
                        <a:rPr lang="es-CL" sz="1800" u="none" strike="noStrike" dirty="0">
                          <a:effectLst/>
                        </a:rPr>
                        <a:t>de activación, proceso y cierre desarrolladas por el programa. </a:t>
                      </a:r>
                      <a:endParaRPr lang="es-CL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832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Promueve (n), colabora (n), y/o facilita (n) la participación de docentes titulares en las actividades del programa: intercambio cultural, hitos de cierre, proyectos de mediación artística, otro</a:t>
                      </a:r>
                      <a:endParaRPr lang="es-CL" sz="18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55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395536" y="2564904"/>
            <a:ext cx="7659687" cy="1168400"/>
          </a:xfrm>
        </p:spPr>
        <p:txBody>
          <a:bodyPr>
            <a:normAutofit fontScale="90000"/>
          </a:bodyPr>
          <a:lstStyle/>
          <a:p>
            <a:pPr algn="just"/>
            <a:r>
              <a:rPr lang="es-CL" dirty="0" smtClean="0"/>
              <a:t>FUNCIONES A DESARROLLAR ASISTENCIA TÉCNICA 2017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7858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516010923"/>
              </p:ext>
            </p:extLst>
          </p:nvPr>
        </p:nvGraphicFramePr>
        <p:xfrm>
          <a:off x="179512" y="188640"/>
          <a:ext cx="8856984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648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916832"/>
            <a:ext cx="7659687" cy="11684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DIMENSIONES DEL INSTRUMENTO </a:t>
            </a:r>
            <a:r>
              <a:rPr lang="es-CL" dirty="0"/>
              <a:t>DE PROYECTOS</a:t>
            </a: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3151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980</Words>
  <Application>Microsoft Office PowerPoint</Application>
  <PresentationFormat>Presentación en pantalla (4:3)</PresentationFormat>
  <Paragraphs>105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Presentación Asistencia Técnico Pedagógica</vt:lpstr>
      <vt:lpstr>Objetivo </vt:lpstr>
      <vt:lpstr>MECANISMO DE EVALUACIÓN ESCUELAS – IMPLEMENTACIÓN DE ACCIONA</vt:lpstr>
      <vt:lpstr>Presentación de PowerPoint</vt:lpstr>
      <vt:lpstr>Presentación de PowerPoint</vt:lpstr>
      <vt:lpstr>Presentación de PowerPoint</vt:lpstr>
      <vt:lpstr>FUNCIONES A DESARROLLAR ASISTENCIA TÉCNICA 2017</vt:lpstr>
      <vt:lpstr>Presentación de PowerPoint</vt:lpstr>
      <vt:lpstr>DIMENSIONES DEL INSTRUMENTO DE PROYECTOS </vt:lpstr>
      <vt:lpstr>DIMENSIONES DEL INSTRUMENTO DE PROYECTOS </vt:lpstr>
      <vt:lpstr>A. Ambiente de aprendizaje</vt:lpstr>
      <vt:lpstr>B. Contexto Local Territorial</vt:lpstr>
      <vt:lpstr>C. Enfoque educativo Acciona</vt:lpstr>
      <vt:lpstr>D. Relación de la Comunidad Educativa con el Proyecto Educativo Institucional</vt:lpstr>
      <vt:lpstr>PLANIFICACIÓN PROYECTO</vt:lpstr>
      <vt:lpstr>CONCLUSIÓIN (Evaluación)</vt:lpstr>
      <vt:lpstr>Presentación de PowerPoint</vt:lpstr>
      <vt:lpstr>II. ARTICULACIÓN CURRICULAR DE PROYECTOS</vt:lpstr>
      <vt:lpstr>Presentación de PowerPoint</vt:lpstr>
      <vt:lpstr>Propuestas/ Sugerencias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Asistencia Técnico Pedagógica</dc:title>
  <dc:creator>Natascha Diharce Boser</dc:creator>
  <cp:lastModifiedBy>Natascha Diharce Boser</cp:lastModifiedBy>
  <cp:revision>2</cp:revision>
  <dcterms:created xsi:type="dcterms:W3CDTF">2017-06-08T16:21:19Z</dcterms:created>
  <dcterms:modified xsi:type="dcterms:W3CDTF">2017-06-13T13:46:49Z</dcterms:modified>
</cp:coreProperties>
</file>