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76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7" r:id="rId21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96" y="-7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878C82-9DA9-4FC3-BBE6-1633FCF82F5B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CL"/>
        </a:p>
      </dgm:t>
    </dgm:pt>
    <dgm:pt modelId="{05E4E7B9-792F-4D69-9F76-FD07EDD1CC1C}">
      <dgm:prSet phldrT="[Texto]"/>
      <dgm:spPr/>
      <dgm:t>
        <a:bodyPr/>
        <a:lstStyle/>
        <a:p>
          <a:r>
            <a:rPr lang="es-CL" b="1" dirty="0" smtClean="0"/>
            <a:t>LINEAMIENTOS ACCIONA</a:t>
          </a:r>
          <a:endParaRPr lang="es-CL" b="1" dirty="0"/>
        </a:p>
      </dgm:t>
    </dgm:pt>
    <dgm:pt modelId="{4635A98D-78EB-4D35-9CD8-B107C4A92E2C}" type="parTrans" cxnId="{E3038CC9-0E31-48CF-83F5-48323D9EB99E}">
      <dgm:prSet/>
      <dgm:spPr/>
      <dgm:t>
        <a:bodyPr/>
        <a:lstStyle/>
        <a:p>
          <a:endParaRPr lang="es-CL"/>
        </a:p>
      </dgm:t>
    </dgm:pt>
    <dgm:pt modelId="{4312DFDB-49A5-4442-A194-0196AD5673A3}" type="sibTrans" cxnId="{E3038CC9-0E31-48CF-83F5-48323D9EB99E}">
      <dgm:prSet/>
      <dgm:spPr/>
      <dgm:t>
        <a:bodyPr/>
        <a:lstStyle/>
        <a:p>
          <a:endParaRPr lang="es-CL"/>
        </a:p>
      </dgm:t>
    </dgm:pt>
    <dgm:pt modelId="{D4DD14B3-9234-4E2E-8910-6455746E7526}">
      <dgm:prSet phldrT="[Texto]"/>
      <dgm:spPr/>
      <dgm:t>
        <a:bodyPr/>
        <a:lstStyle/>
        <a:p>
          <a:r>
            <a:rPr lang="es-CL" b="1" dirty="0" smtClean="0"/>
            <a:t>ARTICULACIÓN CURRICULAR PROYECTOS</a:t>
          </a:r>
          <a:endParaRPr lang="es-CL" b="1" dirty="0"/>
        </a:p>
      </dgm:t>
    </dgm:pt>
    <dgm:pt modelId="{869B36A0-71DB-45AD-B23D-A1196BE8260D}" type="parTrans" cxnId="{16670982-A4B1-4D99-9924-5DBA5EBD8399}">
      <dgm:prSet/>
      <dgm:spPr/>
      <dgm:t>
        <a:bodyPr/>
        <a:lstStyle/>
        <a:p>
          <a:endParaRPr lang="es-CL"/>
        </a:p>
      </dgm:t>
    </dgm:pt>
    <dgm:pt modelId="{6F602A64-82F0-4CF3-80E2-2D67A170C2A1}" type="sibTrans" cxnId="{16670982-A4B1-4D99-9924-5DBA5EBD8399}">
      <dgm:prSet/>
      <dgm:spPr/>
      <dgm:t>
        <a:bodyPr/>
        <a:lstStyle/>
        <a:p>
          <a:endParaRPr lang="es-CL"/>
        </a:p>
      </dgm:t>
    </dgm:pt>
    <dgm:pt modelId="{585E87AD-1EC9-47F0-A2C8-890C041398D0}">
      <dgm:prSet/>
      <dgm:spPr/>
      <dgm:t>
        <a:bodyPr/>
        <a:lstStyle/>
        <a:p>
          <a:r>
            <a:rPr lang="es-CL" dirty="0" smtClean="0"/>
            <a:t>Proyectos -  Asignaturas</a:t>
          </a:r>
          <a:endParaRPr lang="es-CL" dirty="0"/>
        </a:p>
      </dgm:t>
    </dgm:pt>
    <dgm:pt modelId="{03676C77-F908-4253-8D54-3C42B7A261A1}" type="parTrans" cxnId="{96B122D3-0E88-43F2-9B37-453A6785DB1F}">
      <dgm:prSet/>
      <dgm:spPr/>
      <dgm:t>
        <a:bodyPr/>
        <a:lstStyle/>
        <a:p>
          <a:endParaRPr lang="es-CL"/>
        </a:p>
      </dgm:t>
    </dgm:pt>
    <dgm:pt modelId="{9A71946A-17F5-4B80-B6A4-35F11AFED44F}" type="sibTrans" cxnId="{96B122D3-0E88-43F2-9B37-453A6785DB1F}">
      <dgm:prSet/>
      <dgm:spPr/>
      <dgm:t>
        <a:bodyPr/>
        <a:lstStyle/>
        <a:p>
          <a:endParaRPr lang="es-CL"/>
        </a:p>
      </dgm:t>
    </dgm:pt>
    <dgm:pt modelId="{79052EBF-9103-4C46-A9D8-57EF6CC3B8FF}">
      <dgm:prSet/>
      <dgm:spPr/>
      <dgm:t>
        <a:bodyPr/>
        <a:lstStyle/>
        <a:p>
          <a:r>
            <a:rPr lang="es-CL" dirty="0" smtClean="0"/>
            <a:t>Proyectos – Instrumentos de gestión directivos/as</a:t>
          </a:r>
          <a:endParaRPr lang="es-CL" dirty="0"/>
        </a:p>
      </dgm:t>
    </dgm:pt>
    <dgm:pt modelId="{C290A643-2655-4D20-8251-3E7E0E37812C}" type="parTrans" cxnId="{1F6E85F1-AF0F-40E2-8F7F-D759F2CE8302}">
      <dgm:prSet/>
      <dgm:spPr/>
      <dgm:t>
        <a:bodyPr/>
        <a:lstStyle/>
        <a:p>
          <a:endParaRPr lang="es-CL"/>
        </a:p>
      </dgm:t>
    </dgm:pt>
    <dgm:pt modelId="{4E6F7B28-C69F-48FE-8C70-C137F6B822C4}" type="sibTrans" cxnId="{1F6E85F1-AF0F-40E2-8F7F-D759F2CE8302}">
      <dgm:prSet/>
      <dgm:spPr/>
      <dgm:t>
        <a:bodyPr/>
        <a:lstStyle/>
        <a:p>
          <a:endParaRPr lang="es-CL"/>
        </a:p>
      </dgm:t>
    </dgm:pt>
    <dgm:pt modelId="{9B7B2504-94EF-4ADE-B5C6-483D1027133D}">
      <dgm:prSet phldrT="[Texto]"/>
      <dgm:spPr/>
      <dgm:t>
        <a:bodyPr/>
        <a:lstStyle/>
        <a:p>
          <a:r>
            <a:rPr lang="es-CL" dirty="0" smtClean="0"/>
            <a:t>FUNCIONES</a:t>
          </a:r>
          <a:endParaRPr lang="es-CL" dirty="0"/>
        </a:p>
      </dgm:t>
    </dgm:pt>
    <dgm:pt modelId="{5CDE26BF-4FC4-4867-839B-F19D29D2BE5B}" type="sibTrans" cxnId="{ED974DFF-F612-43E1-A77D-C4CFE777A656}">
      <dgm:prSet/>
      <dgm:spPr/>
      <dgm:t>
        <a:bodyPr/>
        <a:lstStyle/>
        <a:p>
          <a:endParaRPr lang="es-CL"/>
        </a:p>
      </dgm:t>
    </dgm:pt>
    <dgm:pt modelId="{99F893A5-5417-42E2-9167-D9C6C84E0303}" type="parTrans" cxnId="{ED974DFF-F612-43E1-A77D-C4CFE777A656}">
      <dgm:prSet/>
      <dgm:spPr/>
      <dgm:t>
        <a:bodyPr/>
        <a:lstStyle/>
        <a:p>
          <a:endParaRPr lang="es-CL"/>
        </a:p>
      </dgm:t>
    </dgm:pt>
    <dgm:pt modelId="{B3B4BEA9-AECE-4E50-B5DC-B699FEA86AEF}">
      <dgm:prSet/>
      <dgm:spPr/>
      <dgm:t>
        <a:bodyPr/>
        <a:lstStyle/>
        <a:p>
          <a:r>
            <a:rPr lang="es-CL" dirty="0" smtClean="0"/>
            <a:t>Enfoques relevantes</a:t>
          </a:r>
          <a:endParaRPr lang="es-CL" dirty="0"/>
        </a:p>
      </dgm:t>
    </dgm:pt>
    <dgm:pt modelId="{A7C53B8C-9022-405C-947E-09A439AF8D31}" type="parTrans" cxnId="{3B2C0081-172C-4D3A-B15E-CC34ED7AD28A}">
      <dgm:prSet/>
      <dgm:spPr/>
      <dgm:t>
        <a:bodyPr/>
        <a:lstStyle/>
        <a:p>
          <a:endParaRPr lang="es-CL"/>
        </a:p>
      </dgm:t>
    </dgm:pt>
    <dgm:pt modelId="{862CF3CB-CEA4-416F-A6C9-4CC50CBAE5C1}" type="sibTrans" cxnId="{3B2C0081-172C-4D3A-B15E-CC34ED7AD28A}">
      <dgm:prSet/>
      <dgm:spPr/>
      <dgm:t>
        <a:bodyPr/>
        <a:lstStyle/>
        <a:p>
          <a:endParaRPr lang="es-CL"/>
        </a:p>
      </dgm:t>
    </dgm:pt>
    <dgm:pt modelId="{B60002FC-6A15-4F00-8A16-CF2424830A57}">
      <dgm:prSet/>
      <dgm:spPr/>
      <dgm:t>
        <a:bodyPr/>
        <a:lstStyle/>
        <a:p>
          <a:r>
            <a:rPr lang="es-CL" dirty="0" smtClean="0"/>
            <a:t>Dimensiones proyectos</a:t>
          </a:r>
          <a:endParaRPr lang="es-CL" dirty="0"/>
        </a:p>
      </dgm:t>
    </dgm:pt>
    <dgm:pt modelId="{6FECA578-B40C-4127-ADE8-EF70ADB8192E}" type="parTrans" cxnId="{46C146C0-0601-4A2D-824C-48B4367A8147}">
      <dgm:prSet/>
      <dgm:spPr/>
      <dgm:t>
        <a:bodyPr/>
        <a:lstStyle/>
        <a:p>
          <a:endParaRPr lang="es-CL"/>
        </a:p>
      </dgm:t>
    </dgm:pt>
    <dgm:pt modelId="{A47C9045-1E92-458E-85FB-6E644EACE2B8}" type="sibTrans" cxnId="{46C146C0-0601-4A2D-824C-48B4367A8147}">
      <dgm:prSet/>
      <dgm:spPr/>
      <dgm:t>
        <a:bodyPr/>
        <a:lstStyle/>
        <a:p>
          <a:endParaRPr lang="es-CL"/>
        </a:p>
      </dgm:t>
    </dgm:pt>
    <dgm:pt modelId="{D70C1C7A-913F-4177-9396-E03910A12970}" type="pres">
      <dgm:prSet presAssocID="{03878C82-9DA9-4FC3-BBE6-1633FCF82F5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CL"/>
        </a:p>
      </dgm:t>
    </dgm:pt>
    <dgm:pt modelId="{0D4EFBC2-66E7-420F-8C14-45511B8A97A7}" type="pres">
      <dgm:prSet presAssocID="{9B7B2504-94EF-4ADE-B5C6-483D1027133D}" presName="hierRoot1" presStyleCnt="0"/>
      <dgm:spPr/>
    </dgm:pt>
    <dgm:pt modelId="{4AEBD24B-B276-4D2D-898B-4D3CBC088F13}" type="pres">
      <dgm:prSet presAssocID="{9B7B2504-94EF-4ADE-B5C6-483D1027133D}" presName="composite" presStyleCnt="0"/>
      <dgm:spPr/>
    </dgm:pt>
    <dgm:pt modelId="{932D1AFE-DC24-4160-9028-E053114D5C70}" type="pres">
      <dgm:prSet presAssocID="{9B7B2504-94EF-4ADE-B5C6-483D1027133D}" presName="background" presStyleLbl="node0" presStyleIdx="0" presStyleCnt="1"/>
      <dgm:spPr/>
    </dgm:pt>
    <dgm:pt modelId="{05BC2CCD-36E3-4683-8AD7-1D983C9A76B2}" type="pres">
      <dgm:prSet presAssocID="{9B7B2504-94EF-4ADE-B5C6-483D1027133D}" presName="text" presStyleLbl="fgAcc0" presStyleIdx="0" presStyleCnt="1" custLinFactNeighborX="-252" custLinFactNeighborY="-59236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514F2CF8-5DB5-46EB-87E2-FB4CA48AEA26}" type="pres">
      <dgm:prSet presAssocID="{9B7B2504-94EF-4ADE-B5C6-483D1027133D}" presName="hierChild2" presStyleCnt="0"/>
      <dgm:spPr/>
    </dgm:pt>
    <dgm:pt modelId="{4638C994-1705-46DD-9B9D-9ADD56BE7682}" type="pres">
      <dgm:prSet presAssocID="{4635A98D-78EB-4D35-9CD8-B107C4A92E2C}" presName="Name10" presStyleLbl="parChTrans1D2" presStyleIdx="0" presStyleCnt="2"/>
      <dgm:spPr/>
      <dgm:t>
        <a:bodyPr/>
        <a:lstStyle/>
        <a:p>
          <a:endParaRPr lang="es-CL"/>
        </a:p>
      </dgm:t>
    </dgm:pt>
    <dgm:pt modelId="{BB6EEF69-DB8C-4F9A-B03C-AFE6A6C1E706}" type="pres">
      <dgm:prSet presAssocID="{05E4E7B9-792F-4D69-9F76-FD07EDD1CC1C}" presName="hierRoot2" presStyleCnt="0"/>
      <dgm:spPr/>
    </dgm:pt>
    <dgm:pt modelId="{9EC23454-1ABA-489B-B50B-DEACF3BCC187}" type="pres">
      <dgm:prSet presAssocID="{05E4E7B9-792F-4D69-9F76-FD07EDD1CC1C}" presName="composite2" presStyleCnt="0"/>
      <dgm:spPr/>
    </dgm:pt>
    <dgm:pt modelId="{F5961F4C-4C23-4879-8BE0-2D2410DE9616}" type="pres">
      <dgm:prSet presAssocID="{05E4E7B9-792F-4D69-9F76-FD07EDD1CC1C}" presName="background2" presStyleLbl="node2" presStyleIdx="0" presStyleCnt="2"/>
      <dgm:spPr/>
    </dgm:pt>
    <dgm:pt modelId="{7F850247-FA9F-41DF-8FDB-8214FB87641D}" type="pres">
      <dgm:prSet presAssocID="{05E4E7B9-792F-4D69-9F76-FD07EDD1CC1C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13BC6DEB-E8EA-4053-A4E1-0942C4D0217F}" type="pres">
      <dgm:prSet presAssocID="{05E4E7B9-792F-4D69-9F76-FD07EDD1CC1C}" presName="hierChild3" presStyleCnt="0"/>
      <dgm:spPr/>
    </dgm:pt>
    <dgm:pt modelId="{BA6CDA51-5046-431E-BC20-405E8997535A}" type="pres">
      <dgm:prSet presAssocID="{A7C53B8C-9022-405C-947E-09A439AF8D31}" presName="Name17" presStyleLbl="parChTrans1D3" presStyleIdx="0" presStyleCnt="4"/>
      <dgm:spPr/>
      <dgm:t>
        <a:bodyPr/>
        <a:lstStyle/>
        <a:p>
          <a:endParaRPr lang="es-CL"/>
        </a:p>
      </dgm:t>
    </dgm:pt>
    <dgm:pt modelId="{189A6935-3CE4-47BD-A62B-4D032572008D}" type="pres">
      <dgm:prSet presAssocID="{B3B4BEA9-AECE-4E50-B5DC-B699FEA86AEF}" presName="hierRoot3" presStyleCnt="0"/>
      <dgm:spPr/>
    </dgm:pt>
    <dgm:pt modelId="{C3E9B375-23B8-4383-AB14-DD13EA4A5ED1}" type="pres">
      <dgm:prSet presAssocID="{B3B4BEA9-AECE-4E50-B5DC-B699FEA86AEF}" presName="composite3" presStyleCnt="0"/>
      <dgm:spPr/>
    </dgm:pt>
    <dgm:pt modelId="{C68181FB-CBB2-441C-BB0F-35DC072C44FD}" type="pres">
      <dgm:prSet presAssocID="{B3B4BEA9-AECE-4E50-B5DC-B699FEA86AEF}" presName="background3" presStyleLbl="node3" presStyleIdx="0" presStyleCnt="4"/>
      <dgm:spPr/>
    </dgm:pt>
    <dgm:pt modelId="{245F97E7-5BD3-42D8-A68F-D91B465F2C5F}" type="pres">
      <dgm:prSet presAssocID="{B3B4BEA9-AECE-4E50-B5DC-B699FEA86AEF}" presName="text3" presStyleLbl="fgAcc3" presStyleIdx="0" presStyleCnt="4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C47B5DA3-0E93-4131-89E2-A997D8749587}" type="pres">
      <dgm:prSet presAssocID="{B3B4BEA9-AECE-4E50-B5DC-B699FEA86AEF}" presName="hierChild4" presStyleCnt="0"/>
      <dgm:spPr/>
    </dgm:pt>
    <dgm:pt modelId="{663680BE-DA9A-4DAF-A6E5-47F49A440AAB}" type="pres">
      <dgm:prSet presAssocID="{6FECA578-B40C-4127-ADE8-EF70ADB8192E}" presName="Name17" presStyleLbl="parChTrans1D3" presStyleIdx="1" presStyleCnt="4"/>
      <dgm:spPr/>
      <dgm:t>
        <a:bodyPr/>
        <a:lstStyle/>
        <a:p>
          <a:endParaRPr lang="es-CL"/>
        </a:p>
      </dgm:t>
    </dgm:pt>
    <dgm:pt modelId="{70202415-90C8-461B-94B5-24BD49B0C404}" type="pres">
      <dgm:prSet presAssocID="{B60002FC-6A15-4F00-8A16-CF2424830A57}" presName="hierRoot3" presStyleCnt="0"/>
      <dgm:spPr/>
    </dgm:pt>
    <dgm:pt modelId="{6B313E53-D901-4369-8922-8FABA99D0652}" type="pres">
      <dgm:prSet presAssocID="{B60002FC-6A15-4F00-8A16-CF2424830A57}" presName="composite3" presStyleCnt="0"/>
      <dgm:spPr/>
    </dgm:pt>
    <dgm:pt modelId="{288BDC07-F3BF-4073-9605-EEB523A96B05}" type="pres">
      <dgm:prSet presAssocID="{B60002FC-6A15-4F00-8A16-CF2424830A57}" presName="background3" presStyleLbl="node3" presStyleIdx="1" presStyleCnt="4"/>
      <dgm:spPr/>
    </dgm:pt>
    <dgm:pt modelId="{2239F8C0-5945-48F6-BE59-80F44012071F}" type="pres">
      <dgm:prSet presAssocID="{B60002FC-6A15-4F00-8A16-CF2424830A57}" presName="text3" presStyleLbl="fgAcc3" presStyleIdx="1" presStyleCnt="4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6FA11D28-FCEB-48BF-977B-347AEDA5AAED}" type="pres">
      <dgm:prSet presAssocID="{B60002FC-6A15-4F00-8A16-CF2424830A57}" presName="hierChild4" presStyleCnt="0"/>
      <dgm:spPr/>
    </dgm:pt>
    <dgm:pt modelId="{8FBF673C-88BD-4BDF-89FC-DD7CD4C18B42}" type="pres">
      <dgm:prSet presAssocID="{869B36A0-71DB-45AD-B23D-A1196BE8260D}" presName="Name10" presStyleLbl="parChTrans1D2" presStyleIdx="1" presStyleCnt="2"/>
      <dgm:spPr/>
      <dgm:t>
        <a:bodyPr/>
        <a:lstStyle/>
        <a:p>
          <a:endParaRPr lang="es-CL"/>
        </a:p>
      </dgm:t>
    </dgm:pt>
    <dgm:pt modelId="{671CBA18-0287-4F6E-9743-01532A1519C3}" type="pres">
      <dgm:prSet presAssocID="{D4DD14B3-9234-4E2E-8910-6455746E7526}" presName="hierRoot2" presStyleCnt="0"/>
      <dgm:spPr/>
    </dgm:pt>
    <dgm:pt modelId="{7F78890B-2093-4669-93B6-F28B7CA5E01D}" type="pres">
      <dgm:prSet presAssocID="{D4DD14B3-9234-4E2E-8910-6455746E7526}" presName="composite2" presStyleCnt="0"/>
      <dgm:spPr/>
    </dgm:pt>
    <dgm:pt modelId="{7C52CB1C-43D9-43AA-A665-6D9D45C2D663}" type="pres">
      <dgm:prSet presAssocID="{D4DD14B3-9234-4E2E-8910-6455746E7526}" presName="background2" presStyleLbl="node2" presStyleIdx="1" presStyleCnt="2"/>
      <dgm:spPr/>
    </dgm:pt>
    <dgm:pt modelId="{0AF03F1C-1C44-4299-B026-49BD62280BB4}" type="pres">
      <dgm:prSet presAssocID="{D4DD14B3-9234-4E2E-8910-6455746E7526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9E4F28AE-4AFD-46D4-AE6C-71FBE9E310EE}" type="pres">
      <dgm:prSet presAssocID="{D4DD14B3-9234-4E2E-8910-6455746E7526}" presName="hierChild3" presStyleCnt="0"/>
      <dgm:spPr/>
    </dgm:pt>
    <dgm:pt modelId="{DD9498C2-1841-4CAE-ABA2-5FDA4E775648}" type="pres">
      <dgm:prSet presAssocID="{03676C77-F908-4253-8D54-3C42B7A261A1}" presName="Name17" presStyleLbl="parChTrans1D3" presStyleIdx="2" presStyleCnt="4"/>
      <dgm:spPr/>
      <dgm:t>
        <a:bodyPr/>
        <a:lstStyle/>
        <a:p>
          <a:endParaRPr lang="es-CL"/>
        </a:p>
      </dgm:t>
    </dgm:pt>
    <dgm:pt modelId="{30EE6930-8FB7-4A6E-BDE4-CBA33DC127BB}" type="pres">
      <dgm:prSet presAssocID="{585E87AD-1EC9-47F0-A2C8-890C041398D0}" presName="hierRoot3" presStyleCnt="0"/>
      <dgm:spPr/>
    </dgm:pt>
    <dgm:pt modelId="{9E90C58D-203F-4EBE-A51F-B64D0DD4D569}" type="pres">
      <dgm:prSet presAssocID="{585E87AD-1EC9-47F0-A2C8-890C041398D0}" presName="composite3" presStyleCnt="0"/>
      <dgm:spPr/>
    </dgm:pt>
    <dgm:pt modelId="{D8AF76B4-7A7F-4394-8DF3-7BB45CCFB12F}" type="pres">
      <dgm:prSet presAssocID="{585E87AD-1EC9-47F0-A2C8-890C041398D0}" presName="background3" presStyleLbl="node3" presStyleIdx="2" presStyleCnt="4"/>
      <dgm:spPr/>
    </dgm:pt>
    <dgm:pt modelId="{B65EA41F-6482-4C6D-8C48-AF7586475F32}" type="pres">
      <dgm:prSet presAssocID="{585E87AD-1EC9-47F0-A2C8-890C041398D0}" presName="text3" presStyleLbl="fgAcc3" presStyleIdx="2" presStyleCnt="4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5DA3F533-6350-415C-ADAB-A4486554B608}" type="pres">
      <dgm:prSet presAssocID="{585E87AD-1EC9-47F0-A2C8-890C041398D0}" presName="hierChild4" presStyleCnt="0"/>
      <dgm:spPr/>
    </dgm:pt>
    <dgm:pt modelId="{F94149C7-2368-447E-9B11-7546D927FC00}" type="pres">
      <dgm:prSet presAssocID="{C290A643-2655-4D20-8251-3E7E0E37812C}" presName="Name17" presStyleLbl="parChTrans1D3" presStyleIdx="3" presStyleCnt="4"/>
      <dgm:spPr/>
      <dgm:t>
        <a:bodyPr/>
        <a:lstStyle/>
        <a:p>
          <a:endParaRPr lang="es-CL"/>
        </a:p>
      </dgm:t>
    </dgm:pt>
    <dgm:pt modelId="{3DAFEB73-ED93-4423-8514-5CD89D53F2E5}" type="pres">
      <dgm:prSet presAssocID="{79052EBF-9103-4C46-A9D8-57EF6CC3B8FF}" presName="hierRoot3" presStyleCnt="0"/>
      <dgm:spPr/>
    </dgm:pt>
    <dgm:pt modelId="{B9F412C7-76D3-483A-8913-49D6CA1D566A}" type="pres">
      <dgm:prSet presAssocID="{79052EBF-9103-4C46-A9D8-57EF6CC3B8FF}" presName="composite3" presStyleCnt="0"/>
      <dgm:spPr/>
    </dgm:pt>
    <dgm:pt modelId="{DF9D68DB-6890-46A4-A4F1-BEFCE31CF5F9}" type="pres">
      <dgm:prSet presAssocID="{79052EBF-9103-4C46-A9D8-57EF6CC3B8FF}" presName="background3" presStyleLbl="node3" presStyleIdx="3" presStyleCnt="4"/>
      <dgm:spPr/>
    </dgm:pt>
    <dgm:pt modelId="{14D8A836-9E04-497C-9683-169A8CC33234}" type="pres">
      <dgm:prSet presAssocID="{79052EBF-9103-4C46-A9D8-57EF6CC3B8FF}" presName="text3" presStyleLbl="fgAcc3" presStyleIdx="3" presStyleCnt="4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4D6A7821-29FF-414D-8BF5-27EC98518B2D}" type="pres">
      <dgm:prSet presAssocID="{79052EBF-9103-4C46-A9D8-57EF6CC3B8FF}" presName="hierChild4" presStyleCnt="0"/>
      <dgm:spPr/>
    </dgm:pt>
  </dgm:ptLst>
  <dgm:cxnLst>
    <dgm:cxn modelId="{B38DAE66-5B20-4AF7-BB35-6C922F22F4BD}" type="presOf" srcId="{B60002FC-6A15-4F00-8A16-CF2424830A57}" destId="{2239F8C0-5945-48F6-BE59-80F44012071F}" srcOrd="0" destOrd="0" presId="urn:microsoft.com/office/officeart/2005/8/layout/hierarchy1"/>
    <dgm:cxn modelId="{40831217-8D18-4BED-B9A6-29D7C889E958}" type="presOf" srcId="{6FECA578-B40C-4127-ADE8-EF70ADB8192E}" destId="{663680BE-DA9A-4DAF-A6E5-47F49A440AAB}" srcOrd="0" destOrd="0" presId="urn:microsoft.com/office/officeart/2005/8/layout/hierarchy1"/>
    <dgm:cxn modelId="{E3038CC9-0E31-48CF-83F5-48323D9EB99E}" srcId="{9B7B2504-94EF-4ADE-B5C6-483D1027133D}" destId="{05E4E7B9-792F-4D69-9F76-FD07EDD1CC1C}" srcOrd="0" destOrd="0" parTransId="{4635A98D-78EB-4D35-9CD8-B107C4A92E2C}" sibTransId="{4312DFDB-49A5-4442-A194-0196AD5673A3}"/>
    <dgm:cxn modelId="{3544C199-804C-4029-8D43-70033FD6123A}" type="presOf" srcId="{79052EBF-9103-4C46-A9D8-57EF6CC3B8FF}" destId="{14D8A836-9E04-497C-9683-169A8CC33234}" srcOrd="0" destOrd="0" presId="urn:microsoft.com/office/officeart/2005/8/layout/hierarchy1"/>
    <dgm:cxn modelId="{ED974DFF-F612-43E1-A77D-C4CFE777A656}" srcId="{03878C82-9DA9-4FC3-BBE6-1633FCF82F5B}" destId="{9B7B2504-94EF-4ADE-B5C6-483D1027133D}" srcOrd="0" destOrd="0" parTransId="{99F893A5-5417-42E2-9167-D9C6C84E0303}" sibTransId="{5CDE26BF-4FC4-4867-839B-F19D29D2BE5B}"/>
    <dgm:cxn modelId="{72B6A8BE-C170-4465-8EF7-0E9CC1083668}" type="presOf" srcId="{A7C53B8C-9022-405C-947E-09A439AF8D31}" destId="{BA6CDA51-5046-431E-BC20-405E8997535A}" srcOrd="0" destOrd="0" presId="urn:microsoft.com/office/officeart/2005/8/layout/hierarchy1"/>
    <dgm:cxn modelId="{3B7DB132-6CD6-4829-B9AD-D8B446D089ED}" type="presOf" srcId="{03878C82-9DA9-4FC3-BBE6-1633FCF82F5B}" destId="{D70C1C7A-913F-4177-9396-E03910A12970}" srcOrd="0" destOrd="0" presId="urn:microsoft.com/office/officeart/2005/8/layout/hierarchy1"/>
    <dgm:cxn modelId="{46C146C0-0601-4A2D-824C-48B4367A8147}" srcId="{05E4E7B9-792F-4D69-9F76-FD07EDD1CC1C}" destId="{B60002FC-6A15-4F00-8A16-CF2424830A57}" srcOrd="1" destOrd="0" parTransId="{6FECA578-B40C-4127-ADE8-EF70ADB8192E}" sibTransId="{A47C9045-1E92-458E-85FB-6E644EACE2B8}"/>
    <dgm:cxn modelId="{EF028578-92C5-4F39-BB22-DC7B4BFE5206}" type="presOf" srcId="{4635A98D-78EB-4D35-9CD8-B107C4A92E2C}" destId="{4638C994-1705-46DD-9B9D-9ADD56BE7682}" srcOrd="0" destOrd="0" presId="urn:microsoft.com/office/officeart/2005/8/layout/hierarchy1"/>
    <dgm:cxn modelId="{96B122D3-0E88-43F2-9B37-453A6785DB1F}" srcId="{D4DD14B3-9234-4E2E-8910-6455746E7526}" destId="{585E87AD-1EC9-47F0-A2C8-890C041398D0}" srcOrd="0" destOrd="0" parTransId="{03676C77-F908-4253-8D54-3C42B7A261A1}" sibTransId="{9A71946A-17F5-4B80-B6A4-35F11AFED44F}"/>
    <dgm:cxn modelId="{16670982-A4B1-4D99-9924-5DBA5EBD8399}" srcId="{9B7B2504-94EF-4ADE-B5C6-483D1027133D}" destId="{D4DD14B3-9234-4E2E-8910-6455746E7526}" srcOrd="1" destOrd="0" parTransId="{869B36A0-71DB-45AD-B23D-A1196BE8260D}" sibTransId="{6F602A64-82F0-4CF3-80E2-2D67A170C2A1}"/>
    <dgm:cxn modelId="{DC679634-F9A0-4E6D-8D62-AC1DB08C339C}" type="presOf" srcId="{03676C77-F908-4253-8D54-3C42B7A261A1}" destId="{DD9498C2-1841-4CAE-ABA2-5FDA4E775648}" srcOrd="0" destOrd="0" presId="urn:microsoft.com/office/officeart/2005/8/layout/hierarchy1"/>
    <dgm:cxn modelId="{B19DCDAE-AEE4-479A-A97F-7CF9C9DD2EF5}" type="presOf" srcId="{D4DD14B3-9234-4E2E-8910-6455746E7526}" destId="{0AF03F1C-1C44-4299-B026-49BD62280BB4}" srcOrd="0" destOrd="0" presId="urn:microsoft.com/office/officeart/2005/8/layout/hierarchy1"/>
    <dgm:cxn modelId="{FA512E60-E2E9-424F-969E-DB2B70C9AD64}" type="presOf" srcId="{585E87AD-1EC9-47F0-A2C8-890C041398D0}" destId="{B65EA41F-6482-4C6D-8C48-AF7586475F32}" srcOrd="0" destOrd="0" presId="urn:microsoft.com/office/officeart/2005/8/layout/hierarchy1"/>
    <dgm:cxn modelId="{035008E2-ABBB-4936-8521-69D17AB7A437}" type="presOf" srcId="{9B7B2504-94EF-4ADE-B5C6-483D1027133D}" destId="{05BC2CCD-36E3-4683-8AD7-1D983C9A76B2}" srcOrd="0" destOrd="0" presId="urn:microsoft.com/office/officeart/2005/8/layout/hierarchy1"/>
    <dgm:cxn modelId="{CC67C37D-B51E-4734-8556-E739B3F24C0B}" type="presOf" srcId="{869B36A0-71DB-45AD-B23D-A1196BE8260D}" destId="{8FBF673C-88BD-4BDF-89FC-DD7CD4C18B42}" srcOrd="0" destOrd="0" presId="urn:microsoft.com/office/officeart/2005/8/layout/hierarchy1"/>
    <dgm:cxn modelId="{3B2C0081-172C-4D3A-B15E-CC34ED7AD28A}" srcId="{05E4E7B9-792F-4D69-9F76-FD07EDD1CC1C}" destId="{B3B4BEA9-AECE-4E50-B5DC-B699FEA86AEF}" srcOrd="0" destOrd="0" parTransId="{A7C53B8C-9022-405C-947E-09A439AF8D31}" sibTransId="{862CF3CB-CEA4-416F-A6C9-4CC50CBAE5C1}"/>
    <dgm:cxn modelId="{64D873AE-C8F9-46AA-BAE0-EA3ACC28F62B}" type="presOf" srcId="{C290A643-2655-4D20-8251-3E7E0E37812C}" destId="{F94149C7-2368-447E-9B11-7546D927FC00}" srcOrd="0" destOrd="0" presId="urn:microsoft.com/office/officeart/2005/8/layout/hierarchy1"/>
    <dgm:cxn modelId="{1F6E85F1-AF0F-40E2-8F7F-D759F2CE8302}" srcId="{D4DD14B3-9234-4E2E-8910-6455746E7526}" destId="{79052EBF-9103-4C46-A9D8-57EF6CC3B8FF}" srcOrd="1" destOrd="0" parTransId="{C290A643-2655-4D20-8251-3E7E0E37812C}" sibTransId="{4E6F7B28-C69F-48FE-8C70-C137F6B822C4}"/>
    <dgm:cxn modelId="{2C31A6F1-E435-42DE-9B8D-DC5FD0AC7133}" type="presOf" srcId="{05E4E7B9-792F-4D69-9F76-FD07EDD1CC1C}" destId="{7F850247-FA9F-41DF-8FDB-8214FB87641D}" srcOrd="0" destOrd="0" presId="urn:microsoft.com/office/officeart/2005/8/layout/hierarchy1"/>
    <dgm:cxn modelId="{116D94CB-D3F8-45B3-A7A5-01BE552062DA}" type="presOf" srcId="{B3B4BEA9-AECE-4E50-B5DC-B699FEA86AEF}" destId="{245F97E7-5BD3-42D8-A68F-D91B465F2C5F}" srcOrd="0" destOrd="0" presId="urn:microsoft.com/office/officeart/2005/8/layout/hierarchy1"/>
    <dgm:cxn modelId="{AF5BCA83-4893-4BDF-9144-1099614839FD}" type="presParOf" srcId="{D70C1C7A-913F-4177-9396-E03910A12970}" destId="{0D4EFBC2-66E7-420F-8C14-45511B8A97A7}" srcOrd="0" destOrd="0" presId="urn:microsoft.com/office/officeart/2005/8/layout/hierarchy1"/>
    <dgm:cxn modelId="{925A2B37-A91F-4E98-BD9A-1679C5A093AB}" type="presParOf" srcId="{0D4EFBC2-66E7-420F-8C14-45511B8A97A7}" destId="{4AEBD24B-B276-4D2D-898B-4D3CBC088F13}" srcOrd="0" destOrd="0" presId="urn:microsoft.com/office/officeart/2005/8/layout/hierarchy1"/>
    <dgm:cxn modelId="{AE3569E3-3576-4EC1-B28D-591647534A96}" type="presParOf" srcId="{4AEBD24B-B276-4D2D-898B-4D3CBC088F13}" destId="{932D1AFE-DC24-4160-9028-E053114D5C70}" srcOrd="0" destOrd="0" presId="urn:microsoft.com/office/officeart/2005/8/layout/hierarchy1"/>
    <dgm:cxn modelId="{07CD7EF6-5978-41B2-B378-FDB1B4FAA403}" type="presParOf" srcId="{4AEBD24B-B276-4D2D-898B-4D3CBC088F13}" destId="{05BC2CCD-36E3-4683-8AD7-1D983C9A76B2}" srcOrd="1" destOrd="0" presId="urn:microsoft.com/office/officeart/2005/8/layout/hierarchy1"/>
    <dgm:cxn modelId="{84A715A6-6334-4A99-B1D6-C62CB7DA884D}" type="presParOf" srcId="{0D4EFBC2-66E7-420F-8C14-45511B8A97A7}" destId="{514F2CF8-5DB5-46EB-87E2-FB4CA48AEA26}" srcOrd="1" destOrd="0" presId="urn:microsoft.com/office/officeart/2005/8/layout/hierarchy1"/>
    <dgm:cxn modelId="{76D6F300-C860-44F9-90F5-D3628EE81BD0}" type="presParOf" srcId="{514F2CF8-5DB5-46EB-87E2-FB4CA48AEA26}" destId="{4638C994-1705-46DD-9B9D-9ADD56BE7682}" srcOrd="0" destOrd="0" presId="urn:microsoft.com/office/officeart/2005/8/layout/hierarchy1"/>
    <dgm:cxn modelId="{D9E4B8FC-A8FE-4FC1-83C2-81237E02A47E}" type="presParOf" srcId="{514F2CF8-5DB5-46EB-87E2-FB4CA48AEA26}" destId="{BB6EEF69-DB8C-4F9A-B03C-AFE6A6C1E706}" srcOrd="1" destOrd="0" presId="urn:microsoft.com/office/officeart/2005/8/layout/hierarchy1"/>
    <dgm:cxn modelId="{742C6EBD-8A45-4A78-906F-3AFCBF20CFD0}" type="presParOf" srcId="{BB6EEF69-DB8C-4F9A-B03C-AFE6A6C1E706}" destId="{9EC23454-1ABA-489B-B50B-DEACF3BCC187}" srcOrd="0" destOrd="0" presId="urn:microsoft.com/office/officeart/2005/8/layout/hierarchy1"/>
    <dgm:cxn modelId="{E70E0CD5-133B-431D-8453-9716EFE95DE9}" type="presParOf" srcId="{9EC23454-1ABA-489B-B50B-DEACF3BCC187}" destId="{F5961F4C-4C23-4879-8BE0-2D2410DE9616}" srcOrd="0" destOrd="0" presId="urn:microsoft.com/office/officeart/2005/8/layout/hierarchy1"/>
    <dgm:cxn modelId="{1997FED5-B863-455E-9846-0DDC564A4E0B}" type="presParOf" srcId="{9EC23454-1ABA-489B-B50B-DEACF3BCC187}" destId="{7F850247-FA9F-41DF-8FDB-8214FB87641D}" srcOrd="1" destOrd="0" presId="urn:microsoft.com/office/officeart/2005/8/layout/hierarchy1"/>
    <dgm:cxn modelId="{ACFC62AA-D11D-47EE-BC51-852A2BF91727}" type="presParOf" srcId="{BB6EEF69-DB8C-4F9A-B03C-AFE6A6C1E706}" destId="{13BC6DEB-E8EA-4053-A4E1-0942C4D0217F}" srcOrd="1" destOrd="0" presId="urn:microsoft.com/office/officeart/2005/8/layout/hierarchy1"/>
    <dgm:cxn modelId="{784BC2D9-E67F-487D-AB3E-5A16D530D99B}" type="presParOf" srcId="{13BC6DEB-E8EA-4053-A4E1-0942C4D0217F}" destId="{BA6CDA51-5046-431E-BC20-405E8997535A}" srcOrd="0" destOrd="0" presId="urn:microsoft.com/office/officeart/2005/8/layout/hierarchy1"/>
    <dgm:cxn modelId="{A538ED62-4757-4C0E-9234-49456E194A32}" type="presParOf" srcId="{13BC6DEB-E8EA-4053-A4E1-0942C4D0217F}" destId="{189A6935-3CE4-47BD-A62B-4D032572008D}" srcOrd="1" destOrd="0" presId="urn:microsoft.com/office/officeart/2005/8/layout/hierarchy1"/>
    <dgm:cxn modelId="{02F12180-8478-43E2-B21C-CAD2832BFEF7}" type="presParOf" srcId="{189A6935-3CE4-47BD-A62B-4D032572008D}" destId="{C3E9B375-23B8-4383-AB14-DD13EA4A5ED1}" srcOrd="0" destOrd="0" presId="urn:microsoft.com/office/officeart/2005/8/layout/hierarchy1"/>
    <dgm:cxn modelId="{D64486CB-3D5B-42A8-8D92-9105C500A924}" type="presParOf" srcId="{C3E9B375-23B8-4383-AB14-DD13EA4A5ED1}" destId="{C68181FB-CBB2-441C-BB0F-35DC072C44FD}" srcOrd="0" destOrd="0" presId="urn:microsoft.com/office/officeart/2005/8/layout/hierarchy1"/>
    <dgm:cxn modelId="{D496F2AD-5B75-42A7-BAF5-779A9DF7DFE4}" type="presParOf" srcId="{C3E9B375-23B8-4383-AB14-DD13EA4A5ED1}" destId="{245F97E7-5BD3-42D8-A68F-D91B465F2C5F}" srcOrd="1" destOrd="0" presId="urn:microsoft.com/office/officeart/2005/8/layout/hierarchy1"/>
    <dgm:cxn modelId="{8FBE5A8D-09C1-48B6-AE32-156D1489F8AE}" type="presParOf" srcId="{189A6935-3CE4-47BD-A62B-4D032572008D}" destId="{C47B5DA3-0E93-4131-89E2-A997D8749587}" srcOrd="1" destOrd="0" presId="urn:microsoft.com/office/officeart/2005/8/layout/hierarchy1"/>
    <dgm:cxn modelId="{2FBC5926-6666-44E0-BBA7-8723F9B09563}" type="presParOf" srcId="{13BC6DEB-E8EA-4053-A4E1-0942C4D0217F}" destId="{663680BE-DA9A-4DAF-A6E5-47F49A440AAB}" srcOrd="2" destOrd="0" presId="urn:microsoft.com/office/officeart/2005/8/layout/hierarchy1"/>
    <dgm:cxn modelId="{E06866A2-78B9-40D9-96F0-20992756DD65}" type="presParOf" srcId="{13BC6DEB-E8EA-4053-A4E1-0942C4D0217F}" destId="{70202415-90C8-461B-94B5-24BD49B0C404}" srcOrd="3" destOrd="0" presId="urn:microsoft.com/office/officeart/2005/8/layout/hierarchy1"/>
    <dgm:cxn modelId="{788C4C71-309B-4942-9478-D0A762602C25}" type="presParOf" srcId="{70202415-90C8-461B-94B5-24BD49B0C404}" destId="{6B313E53-D901-4369-8922-8FABA99D0652}" srcOrd="0" destOrd="0" presId="urn:microsoft.com/office/officeart/2005/8/layout/hierarchy1"/>
    <dgm:cxn modelId="{E5B0FD11-5A4F-4FE7-8E2E-A3BA3E0B6360}" type="presParOf" srcId="{6B313E53-D901-4369-8922-8FABA99D0652}" destId="{288BDC07-F3BF-4073-9605-EEB523A96B05}" srcOrd="0" destOrd="0" presId="urn:microsoft.com/office/officeart/2005/8/layout/hierarchy1"/>
    <dgm:cxn modelId="{F40E9539-A4D6-4898-825B-B35CD822BA95}" type="presParOf" srcId="{6B313E53-D901-4369-8922-8FABA99D0652}" destId="{2239F8C0-5945-48F6-BE59-80F44012071F}" srcOrd="1" destOrd="0" presId="urn:microsoft.com/office/officeart/2005/8/layout/hierarchy1"/>
    <dgm:cxn modelId="{EB970EDA-31A3-404A-A585-B15451C04903}" type="presParOf" srcId="{70202415-90C8-461B-94B5-24BD49B0C404}" destId="{6FA11D28-FCEB-48BF-977B-347AEDA5AAED}" srcOrd="1" destOrd="0" presId="urn:microsoft.com/office/officeart/2005/8/layout/hierarchy1"/>
    <dgm:cxn modelId="{0C5FEBB5-241D-4B36-9399-6274557F0564}" type="presParOf" srcId="{514F2CF8-5DB5-46EB-87E2-FB4CA48AEA26}" destId="{8FBF673C-88BD-4BDF-89FC-DD7CD4C18B42}" srcOrd="2" destOrd="0" presId="urn:microsoft.com/office/officeart/2005/8/layout/hierarchy1"/>
    <dgm:cxn modelId="{1F656C0A-E059-46CB-A10D-7873330D1831}" type="presParOf" srcId="{514F2CF8-5DB5-46EB-87E2-FB4CA48AEA26}" destId="{671CBA18-0287-4F6E-9743-01532A1519C3}" srcOrd="3" destOrd="0" presId="urn:microsoft.com/office/officeart/2005/8/layout/hierarchy1"/>
    <dgm:cxn modelId="{FD38961E-4AC6-485B-B24A-F9DF258B491A}" type="presParOf" srcId="{671CBA18-0287-4F6E-9743-01532A1519C3}" destId="{7F78890B-2093-4669-93B6-F28B7CA5E01D}" srcOrd="0" destOrd="0" presId="urn:microsoft.com/office/officeart/2005/8/layout/hierarchy1"/>
    <dgm:cxn modelId="{BC6F92AF-74B5-4115-8F5B-E1A41F83CBC2}" type="presParOf" srcId="{7F78890B-2093-4669-93B6-F28B7CA5E01D}" destId="{7C52CB1C-43D9-43AA-A665-6D9D45C2D663}" srcOrd="0" destOrd="0" presId="urn:microsoft.com/office/officeart/2005/8/layout/hierarchy1"/>
    <dgm:cxn modelId="{0B854F81-CFFC-421A-A676-9ED0EA206642}" type="presParOf" srcId="{7F78890B-2093-4669-93B6-F28B7CA5E01D}" destId="{0AF03F1C-1C44-4299-B026-49BD62280BB4}" srcOrd="1" destOrd="0" presId="urn:microsoft.com/office/officeart/2005/8/layout/hierarchy1"/>
    <dgm:cxn modelId="{63B3F5E0-75A8-473D-B47C-756830E2F240}" type="presParOf" srcId="{671CBA18-0287-4F6E-9743-01532A1519C3}" destId="{9E4F28AE-4AFD-46D4-AE6C-71FBE9E310EE}" srcOrd="1" destOrd="0" presId="urn:microsoft.com/office/officeart/2005/8/layout/hierarchy1"/>
    <dgm:cxn modelId="{A124DEAD-4BF5-4820-BD04-7F2741B56F41}" type="presParOf" srcId="{9E4F28AE-4AFD-46D4-AE6C-71FBE9E310EE}" destId="{DD9498C2-1841-4CAE-ABA2-5FDA4E775648}" srcOrd="0" destOrd="0" presId="urn:microsoft.com/office/officeart/2005/8/layout/hierarchy1"/>
    <dgm:cxn modelId="{95BAAC42-F9EC-4ED8-BA07-C214A99D9C88}" type="presParOf" srcId="{9E4F28AE-4AFD-46D4-AE6C-71FBE9E310EE}" destId="{30EE6930-8FB7-4A6E-BDE4-CBA33DC127BB}" srcOrd="1" destOrd="0" presId="urn:microsoft.com/office/officeart/2005/8/layout/hierarchy1"/>
    <dgm:cxn modelId="{49698DC6-AE4F-4D61-9A2A-2FC818E03B5E}" type="presParOf" srcId="{30EE6930-8FB7-4A6E-BDE4-CBA33DC127BB}" destId="{9E90C58D-203F-4EBE-A51F-B64D0DD4D569}" srcOrd="0" destOrd="0" presId="urn:microsoft.com/office/officeart/2005/8/layout/hierarchy1"/>
    <dgm:cxn modelId="{8EA921B5-A58D-42B5-8FCF-AC7A4099E1FA}" type="presParOf" srcId="{9E90C58D-203F-4EBE-A51F-B64D0DD4D569}" destId="{D8AF76B4-7A7F-4394-8DF3-7BB45CCFB12F}" srcOrd="0" destOrd="0" presId="urn:microsoft.com/office/officeart/2005/8/layout/hierarchy1"/>
    <dgm:cxn modelId="{006190A3-51BC-4EB3-9F62-B2518DB5AD10}" type="presParOf" srcId="{9E90C58D-203F-4EBE-A51F-B64D0DD4D569}" destId="{B65EA41F-6482-4C6D-8C48-AF7586475F32}" srcOrd="1" destOrd="0" presId="urn:microsoft.com/office/officeart/2005/8/layout/hierarchy1"/>
    <dgm:cxn modelId="{52DCAA48-AF4A-400E-816F-30816D0EB349}" type="presParOf" srcId="{30EE6930-8FB7-4A6E-BDE4-CBA33DC127BB}" destId="{5DA3F533-6350-415C-ADAB-A4486554B608}" srcOrd="1" destOrd="0" presId="urn:microsoft.com/office/officeart/2005/8/layout/hierarchy1"/>
    <dgm:cxn modelId="{8726AA2C-240A-468D-9784-77F14BCDAA09}" type="presParOf" srcId="{9E4F28AE-4AFD-46D4-AE6C-71FBE9E310EE}" destId="{F94149C7-2368-447E-9B11-7546D927FC00}" srcOrd="2" destOrd="0" presId="urn:microsoft.com/office/officeart/2005/8/layout/hierarchy1"/>
    <dgm:cxn modelId="{1BB77CD0-CAFA-4BA9-9821-F79F43F3D68C}" type="presParOf" srcId="{9E4F28AE-4AFD-46D4-AE6C-71FBE9E310EE}" destId="{3DAFEB73-ED93-4423-8514-5CD89D53F2E5}" srcOrd="3" destOrd="0" presId="urn:microsoft.com/office/officeart/2005/8/layout/hierarchy1"/>
    <dgm:cxn modelId="{BA5E3B16-6DB6-4B08-919F-6CF980ADC1AA}" type="presParOf" srcId="{3DAFEB73-ED93-4423-8514-5CD89D53F2E5}" destId="{B9F412C7-76D3-483A-8913-49D6CA1D566A}" srcOrd="0" destOrd="0" presId="urn:microsoft.com/office/officeart/2005/8/layout/hierarchy1"/>
    <dgm:cxn modelId="{112FEBBF-F902-49C5-B08C-7258E1E7E95E}" type="presParOf" srcId="{B9F412C7-76D3-483A-8913-49D6CA1D566A}" destId="{DF9D68DB-6890-46A4-A4F1-BEFCE31CF5F9}" srcOrd="0" destOrd="0" presId="urn:microsoft.com/office/officeart/2005/8/layout/hierarchy1"/>
    <dgm:cxn modelId="{407FDA11-0FFE-419A-BFB7-90319E8DD615}" type="presParOf" srcId="{B9F412C7-76D3-483A-8913-49D6CA1D566A}" destId="{14D8A836-9E04-497C-9683-169A8CC33234}" srcOrd="1" destOrd="0" presId="urn:microsoft.com/office/officeart/2005/8/layout/hierarchy1"/>
    <dgm:cxn modelId="{EA8F6472-AA7E-4A52-9167-0BAC89F36F84}" type="presParOf" srcId="{3DAFEB73-ED93-4423-8514-5CD89D53F2E5}" destId="{4D6A7821-29FF-414D-8BF5-27EC98518B2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4149C7-2368-447E-9B11-7546D927FC00}">
      <dsp:nvSpPr>
        <dsp:cNvPr id="0" name=""/>
        <dsp:cNvSpPr/>
      </dsp:nvSpPr>
      <dsp:spPr>
        <a:xfrm>
          <a:off x="6589976" y="3825131"/>
          <a:ext cx="1132206" cy="5388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7195"/>
              </a:lnTo>
              <a:lnTo>
                <a:pt x="1132206" y="367195"/>
              </a:lnTo>
              <a:lnTo>
                <a:pt x="1132206" y="53882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9498C2-1841-4CAE-ABA2-5FDA4E775648}">
      <dsp:nvSpPr>
        <dsp:cNvPr id="0" name=""/>
        <dsp:cNvSpPr/>
      </dsp:nvSpPr>
      <dsp:spPr>
        <a:xfrm>
          <a:off x="5457770" y="3825131"/>
          <a:ext cx="1132206" cy="538827"/>
        </a:xfrm>
        <a:custGeom>
          <a:avLst/>
          <a:gdLst/>
          <a:ahLst/>
          <a:cxnLst/>
          <a:rect l="0" t="0" r="0" b="0"/>
          <a:pathLst>
            <a:path>
              <a:moveTo>
                <a:pt x="1132206" y="0"/>
              </a:moveTo>
              <a:lnTo>
                <a:pt x="1132206" y="367195"/>
              </a:lnTo>
              <a:lnTo>
                <a:pt x="0" y="367195"/>
              </a:lnTo>
              <a:lnTo>
                <a:pt x="0" y="53882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BF673C-88BD-4BDF-89FC-DD7CD4C18B42}">
      <dsp:nvSpPr>
        <dsp:cNvPr id="0" name=""/>
        <dsp:cNvSpPr/>
      </dsp:nvSpPr>
      <dsp:spPr>
        <a:xfrm>
          <a:off x="4320895" y="1412947"/>
          <a:ext cx="2269081" cy="12357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64086"/>
              </a:lnTo>
              <a:lnTo>
                <a:pt x="2269081" y="1064086"/>
              </a:lnTo>
              <a:lnTo>
                <a:pt x="2269081" y="1235718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3680BE-DA9A-4DAF-A6E5-47F49A440AAB}">
      <dsp:nvSpPr>
        <dsp:cNvPr id="0" name=""/>
        <dsp:cNvSpPr/>
      </dsp:nvSpPr>
      <dsp:spPr>
        <a:xfrm>
          <a:off x="2061151" y="3825131"/>
          <a:ext cx="1132206" cy="5388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7195"/>
              </a:lnTo>
              <a:lnTo>
                <a:pt x="1132206" y="367195"/>
              </a:lnTo>
              <a:lnTo>
                <a:pt x="1132206" y="53882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6CDA51-5046-431E-BC20-405E8997535A}">
      <dsp:nvSpPr>
        <dsp:cNvPr id="0" name=""/>
        <dsp:cNvSpPr/>
      </dsp:nvSpPr>
      <dsp:spPr>
        <a:xfrm>
          <a:off x="928945" y="3825131"/>
          <a:ext cx="1132206" cy="538827"/>
        </a:xfrm>
        <a:custGeom>
          <a:avLst/>
          <a:gdLst/>
          <a:ahLst/>
          <a:cxnLst/>
          <a:rect l="0" t="0" r="0" b="0"/>
          <a:pathLst>
            <a:path>
              <a:moveTo>
                <a:pt x="1132206" y="0"/>
              </a:moveTo>
              <a:lnTo>
                <a:pt x="1132206" y="367195"/>
              </a:lnTo>
              <a:lnTo>
                <a:pt x="0" y="367195"/>
              </a:lnTo>
              <a:lnTo>
                <a:pt x="0" y="53882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38C994-1705-46DD-9B9D-9ADD56BE7682}">
      <dsp:nvSpPr>
        <dsp:cNvPr id="0" name=""/>
        <dsp:cNvSpPr/>
      </dsp:nvSpPr>
      <dsp:spPr>
        <a:xfrm>
          <a:off x="2061151" y="1412947"/>
          <a:ext cx="2259743" cy="1235718"/>
        </a:xfrm>
        <a:custGeom>
          <a:avLst/>
          <a:gdLst/>
          <a:ahLst/>
          <a:cxnLst/>
          <a:rect l="0" t="0" r="0" b="0"/>
          <a:pathLst>
            <a:path>
              <a:moveTo>
                <a:pt x="2259743" y="0"/>
              </a:moveTo>
              <a:lnTo>
                <a:pt x="2259743" y="1064086"/>
              </a:lnTo>
              <a:lnTo>
                <a:pt x="0" y="1064086"/>
              </a:lnTo>
              <a:lnTo>
                <a:pt x="0" y="1235718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2D1AFE-DC24-4160-9028-E053114D5C70}">
      <dsp:nvSpPr>
        <dsp:cNvPr id="0" name=""/>
        <dsp:cNvSpPr/>
      </dsp:nvSpPr>
      <dsp:spPr>
        <a:xfrm>
          <a:off x="3394544" y="236482"/>
          <a:ext cx="1852701" cy="11764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BC2CCD-36E3-4683-8AD7-1D983C9A76B2}">
      <dsp:nvSpPr>
        <dsp:cNvPr id="0" name=""/>
        <dsp:cNvSpPr/>
      </dsp:nvSpPr>
      <dsp:spPr>
        <a:xfrm>
          <a:off x="3600400" y="432045"/>
          <a:ext cx="1852701" cy="11764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700" kern="1200" dirty="0" smtClean="0"/>
            <a:t>FUNCIONES</a:t>
          </a:r>
          <a:endParaRPr lang="es-CL" sz="1700" kern="1200" dirty="0"/>
        </a:p>
      </dsp:txBody>
      <dsp:txXfrm>
        <a:off x="3634857" y="466502"/>
        <a:ext cx="1783787" cy="1107551"/>
      </dsp:txXfrm>
    </dsp:sp>
    <dsp:sp modelId="{F5961F4C-4C23-4879-8BE0-2D2410DE9616}">
      <dsp:nvSpPr>
        <dsp:cNvPr id="0" name=""/>
        <dsp:cNvSpPr/>
      </dsp:nvSpPr>
      <dsp:spPr>
        <a:xfrm>
          <a:off x="1134801" y="2648665"/>
          <a:ext cx="1852701" cy="117646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850247-FA9F-41DF-8FDB-8214FB87641D}">
      <dsp:nvSpPr>
        <dsp:cNvPr id="0" name=""/>
        <dsp:cNvSpPr/>
      </dsp:nvSpPr>
      <dsp:spPr>
        <a:xfrm>
          <a:off x="1340656" y="2844228"/>
          <a:ext cx="1852701" cy="11764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700" b="1" kern="1200" dirty="0" smtClean="0"/>
            <a:t>LINEAMIENTOS ACCIONA</a:t>
          </a:r>
          <a:endParaRPr lang="es-CL" sz="1700" b="1" kern="1200" dirty="0"/>
        </a:p>
      </dsp:txBody>
      <dsp:txXfrm>
        <a:off x="1375113" y="2878685"/>
        <a:ext cx="1783787" cy="1107551"/>
      </dsp:txXfrm>
    </dsp:sp>
    <dsp:sp modelId="{C68181FB-CBB2-441C-BB0F-35DC072C44FD}">
      <dsp:nvSpPr>
        <dsp:cNvPr id="0" name=""/>
        <dsp:cNvSpPr/>
      </dsp:nvSpPr>
      <dsp:spPr>
        <a:xfrm>
          <a:off x="2594" y="4363958"/>
          <a:ext cx="1852701" cy="117646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5F97E7-5BD3-42D8-A68F-D91B465F2C5F}">
      <dsp:nvSpPr>
        <dsp:cNvPr id="0" name=""/>
        <dsp:cNvSpPr/>
      </dsp:nvSpPr>
      <dsp:spPr>
        <a:xfrm>
          <a:off x="208450" y="4559521"/>
          <a:ext cx="1852701" cy="11764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700" kern="1200" dirty="0" smtClean="0"/>
            <a:t>Enfoques relevantes</a:t>
          </a:r>
          <a:endParaRPr lang="es-CL" sz="1700" kern="1200" dirty="0"/>
        </a:p>
      </dsp:txBody>
      <dsp:txXfrm>
        <a:off x="242907" y="4593978"/>
        <a:ext cx="1783787" cy="1107551"/>
      </dsp:txXfrm>
    </dsp:sp>
    <dsp:sp modelId="{288BDC07-F3BF-4073-9605-EEB523A96B05}">
      <dsp:nvSpPr>
        <dsp:cNvPr id="0" name=""/>
        <dsp:cNvSpPr/>
      </dsp:nvSpPr>
      <dsp:spPr>
        <a:xfrm>
          <a:off x="2267007" y="4363958"/>
          <a:ext cx="1852701" cy="117646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39F8C0-5945-48F6-BE59-80F44012071F}">
      <dsp:nvSpPr>
        <dsp:cNvPr id="0" name=""/>
        <dsp:cNvSpPr/>
      </dsp:nvSpPr>
      <dsp:spPr>
        <a:xfrm>
          <a:off x="2472863" y="4559521"/>
          <a:ext cx="1852701" cy="11764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700" kern="1200" dirty="0" smtClean="0"/>
            <a:t>Dimensiones proyectos</a:t>
          </a:r>
          <a:endParaRPr lang="es-CL" sz="1700" kern="1200" dirty="0"/>
        </a:p>
      </dsp:txBody>
      <dsp:txXfrm>
        <a:off x="2507320" y="4593978"/>
        <a:ext cx="1783787" cy="1107551"/>
      </dsp:txXfrm>
    </dsp:sp>
    <dsp:sp modelId="{7C52CB1C-43D9-43AA-A665-6D9D45C2D663}">
      <dsp:nvSpPr>
        <dsp:cNvPr id="0" name=""/>
        <dsp:cNvSpPr/>
      </dsp:nvSpPr>
      <dsp:spPr>
        <a:xfrm>
          <a:off x="5663626" y="2648665"/>
          <a:ext cx="1852701" cy="117646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F03F1C-1C44-4299-B026-49BD62280BB4}">
      <dsp:nvSpPr>
        <dsp:cNvPr id="0" name=""/>
        <dsp:cNvSpPr/>
      </dsp:nvSpPr>
      <dsp:spPr>
        <a:xfrm>
          <a:off x="5869481" y="2844228"/>
          <a:ext cx="1852701" cy="11764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700" b="1" kern="1200" dirty="0" smtClean="0"/>
            <a:t>ARTICULACIÓN CURRICULAR PROYECTOS</a:t>
          </a:r>
          <a:endParaRPr lang="es-CL" sz="1700" b="1" kern="1200" dirty="0"/>
        </a:p>
      </dsp:txBody>
      <dsp:txXfrm>
        <a:off x="5903938" y="2878685"/>
        <a:ext cx="1783787" cy="1107551"/>
      </dsp:txXfrm>
    </dsp:sp>
    <dsp:sp modelId="{D8AF76B4-7A7F-4394-8DF3-7BB45CCFB12F}">
      <dsp:nvSpPr>
        <dsp:cNvPr id="0" name=""/>
        <dsp:cNvSpPr/>
      </dsp:nvSpPr>
      <dsp:spPr>
        <a:xfrm>
          <a:off x="4531419" y="4363958"/>
          <a:ext cx="1852701" cy="117646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5EA41F-6482-4C6D-8C48-AF7586475F32}">
      <dsp:nvSpPr>
        <dsp:cNvPr id="0" name=""/>
        <dsp:cNvSpPr/>
      </dsp:nvSpPr>
      <dsp:spPr>
        <a:xfrm>
          <a:off x="4737275" y="4559521"/>
          <a:ext cx="1852701" cy="11764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700" kern="1200" dirty="0" smtClean="0"/>
            <a:t>Proyectos -  Asignaturas</a:t>
          </a:r>
          <a:endParaRPr lang="es-CL" sz="1700" kern="1200" dirty="0"/>
        </a:p>
      </dsp:txBody>
      <dsp:txXfrm>
        <a:off x="4771732" y="4593978"/>
        <a:ext cx="1783787" cy="1107551"/>
      </dsp:txXfrm>
    </dsp:sp>
    <dsp:sp modelId="{DF9D68DB-6890-46A4-A4F1-BEFCE31CF5F9}">
      <dsp:nvSpPr>
        <dsp:cNvPr id="0" name=""/>
        <dsp:cNvSpPr/>
      </dsp:nvSpPr>
      <dsp:spPr>
        <a:xfrm>
          <a:off x="6795832" y="4363958"/>
          <a:ext cx="1852701" cy="117646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D8A836-9E04-497C-9683-169A8CC33234}">
      <dsp:nvSpPr>
        <dsp:cNvPr id="0" name=""/>
        <dsp:cNvSpPr/>
      </dsp:nvSpPr>
      <dsp:spPr>
        <a:xfrm>
          <a:off x="7001688" y="4559521"/>
          <a:ext cx="1852701" cy="11764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700" kern="1200" dirty="0" smtClean="0"/>
            <a:t>Proyectos – Instrumentos de gestión directivos/as</a:t>
          </a:r>
          <a:endParaRPr lang="es-CL" sz="1700" kern="1200" dirty="0"/>
        </a:p>
      </dsp:txBody>
      <dsp:txXfrm>
        <a:off x="7036145" y="4593978"/>
        <a:ext cx="1783787" cy="11075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5D21F-7EC2-400E-ADC0-9A2F92629D36}" type="datetimeFigureOut">
              <a:rPr lang="es-CL" smtClean="0"/>
              <a:t>17-04-2017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909BA-975F-4D5D-AA1D-FAF01E4E83A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510189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5D21F-7EC2-400E-ADC0-9A2F92629D36}" type="datetimeFigureOut">
              <a:rPr lang="es-CL" smtClean="0"/>
              <a:t>17-04-2017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909BA-975F-4D5D-AA1D-FAF01E4E83A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203459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5D21F-7EC2-400E-ADC0-9A2F92629D36}" type="datetimeFigureOut">
              <a:rPr lang="es-CL" smtClean="0"/>
              <a:t>17-04-2017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909BA-975F-4D5D-AA1D-FAF01E4E83A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90084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5D21F-7EC2-400E-ADC0-9A2F92629D36}" type="datetimeFigureOut">
              <a:rPr lang="es-CL" smtClean="0"/>
              <a:t>17-04-2017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909BA-975F-4D5D-AA1D-FAF01E4E83A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916713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5D21F-7EC2-400E-ADC0-9A2F92629D36}" type="datetimeFigureOut">
              <a:rPr lang="es-CL" smtClean="0"/>
              <a:t>17-04-2017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909BA-975F-4D5D-AA1D-FAF01E4E83A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285605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5D21F-7EC2-400E-ADC0-9A2F92629D36}" type="datetimeFigureOut">
              <a:rPr lang="es-CL" smtClean="0"/>
              <a:t>17-04-2017</a:t>
            </a:fld>
            <a:endParaRPr lang="es-C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909BA-975F-4D5D-AA1D-FAF01E4E83A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826753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5D21F-7EC2-400E-ADC0-9A2F92629D36}" type="datetimeFigureOut">
              <a:rPr lang="es-CL" smtClean="0"/>
              <a:t>17-04-2017</a:t>
            </a:fld>
            <a:endParaRPr lang="es-CL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909BA-975F-4D5D-AA1D-FAF01E4E83A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124479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5D21F-7EC2-400E-ADC0-9A2F92629D36}" type="datetimeFigureOut">
              <a:rPr lang="es-CL" smtClean="0"/>
              <a:t>17-04-2017</a:t>
            </a:fld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909BA-975F-4D5D-AA1D-FAF01E4E83A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250398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5D21F-7EC2-400E-ADC0-9A2F92629D36}" type="datetimeFigureOut">
              <a:rPr lang="es-CL" smtClean="0"/>
              <a:t>17-04-2017</a:t>
            </a:fld>
            <a:endParaRPr lang="es-CL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909BA-975F-4D5D-AA1D-FAF01E4E83A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968660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5D21F-7EC2-400E-ADC0-9A2F92629D36}" type="datetimeFigureOut">
              <a:rPr lang="es-CL" smtClean="0"/>
              <a:t>17-04-2017</a:t>
            </a:fld>
            <a:endParaRPr lang="es-C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909BA-975F-4D5D-AA1D-FAF01E4E83A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700068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5D21F-7EC2-400E-ADC0-9A2F92629D36}" type="datetimeFigureOut">
              <a:rPr lang="es-CL" smtClean="0"/>
              <a:t>17-04-2017</a:t>
            </a:fld>
            <a:endParaRPr lang="es-C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909BA-975F-4D5D-AA1D-FAF01E4E83A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569276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35D21F-7EC2-400E-ADC0-9A2F92629D36}" type="datetimeFigureOut">
              <a:rPr lang="es-CL" smtClean="0"/>
              <a:t>17-04-2017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8909BA-975F-4D5D-AA1D-FAF01E4E83A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297118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 smtClean="0"/>
              <a:t>Presentación Asistencia Técnico Pedagógica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 smtClean="0"/>
              <a:t>Programa </a:t>
            </a:r>
            <a:r>
              <a:rPr lang="es-CL" sz="3800" dirty="0" smtClean="0"/>
              <a:t>Acciona</a:t>
            </a:r>
            <a:r>
              <a:rPr lang="es-CL" dirty="0" smtClean="0"/>
              <a:t> 2017</a:t>
            </a:r>
          </a:p>
        </p:txBody>
      </p:sp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099" y="-27384"/>
            <a:ext cx="4739933" cy="10527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499" y="5919223"/>
            <a:ext cx="828109" cy="750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7493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916832"/>
            <a:ext cx="7659687" cy="1168400"/>
          </a:xfrm>
        </p:spPr>
        <p:txBody>
          <a:bodyPr>
            <a:normAutofit fontScale="90000"/>
          </a:bodyPr>
          <a:lstStyle/>
          <a:p>
            <a:r>
              <a:rPr lang="es-CL" dirty="0" smtClean="0"/>
              <a:t>DIMENSIONES DEL INSTRUMENTO </a:t>
            </a:r>
            <a:r>
              <a:rPr lang="es-CL" dirty="0"/>
              <a:t>DE PROYECTOS</a:t>
            </a:r>
            <a:br>
              <a:rPr lang="es-CL" dirty="0"/>
            </a:br>
            <a:endParaRPr lang="es-CL" dirty="0"/>
          </a:p>
        </p:txBody>
      </p:sp>
      <p:pic>
        <p:nvPicPr>
          <p:cNvPr id="3" name="2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099" y="-27384"/>
            <a:ext cx="4739933" cy="10527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07098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51917"/>
            <a:ext cx="8363272" cy="4929411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s-ES_tradnl" sz="2600" b="1" dirty="0"/>
              <a:t>¿Cómo te presentarías frente al grupo de estudiantes? </a:t>
            </a:r>
            <a:endParaRPr lang="es-ES_tradnl" sz="2600" b="1" dirty="0" smtClean="0"/>
          </a:p>
          <a:p>
            <a:pPr marL="0" indent="0" algn="just">
              <a:buNone/>
            </a:pPr>
            <a:endParaRPr lang="es-ES_tradnl" sz="2600" b="1" dirty="0" smtClean="0"/>
          </a:p>
          <a:p>
            <a:pPr lvl="0" algn="just"/>
            <a:r>
              <a:rPr lang="es-ES_tradnl" sz="2600" b="1" dirty="0"/>
              <a:t>¿Qué sentiste al entrar al aula? (respecto del espacio, sensaciones</a:t>
            </a:r>
            <a:r>
              <a:rPr lang="es-ES_tradnl" sz="2600" b="1" dirty="0" smtClean="0"/>
              <a:t>)</a:t>
            </a:r>
          </a:p>
          <a:p>
            <a:pPr marL="0" lvl="0" indent="0" algn="just">
              <a:buNone/>
            </a:pPr>
            <a:endParaRPr lang="es-CL" sz="2600" dirty="0"/>
          </a:p>
          <a:p>
            <a:pPr lvl="0" algn="just"/>
            <a:r>
              <a:rPr lang="es-ES_tradnl" sz="2600" b="1" dirty="0"/>
              <a:t>¿Qué características tienen los estudiantes y el establecimiento donde trabajaran? </a:t>
            </a:r>
            <a:endParaRPr lang="es-ES_tradnl" sz="2600" b="1" dirty="0" smtClean="0"/>
          </a:p>
          <a:p>
            <a:pPr marL="0" lvl="0" indent="0" algn="just">
              <a:buNone/>
            </a:pPr>
            <a:endParaRPr lang="es-CL" sz="2600" dirty="0"/>
          </a:p>
          <a:p>
            <a:pPr algn="just"/>
            <a:r>
              <a:rPr lang="es-ES_tradnl" sz="2600" b="1" dirty="0"/>
              <a:t>¿Cómo caracterizarías las relaciones cotidianas entre los estudiantes</a:t>
            </a:r>
            <a:r>
              <a:rPr lang="es-ES_tradnl" sz="2600" b="1" dirty="0" smtClean="0"/>
              <a:t>?</a:t>
            </a:r>
          </a:p>
          <a:p>
            <a:pPr algn="just"/>
            <a:endParaRPr lang="es-ES_tradnl" sz="2600" b="1" dirty="0" smtClean="0"/>
          </a:p>
          <a:p>
            <a:pPr algn="just"/>
            <a:r>
              <a:rPr lang="es-ES_tradnl" sz="2600" b="1" dirty="0" smtClean="0"/>
              <a:t> </a:t>
            </a:r>
            <a:r>
              <a:rPr lang="es-ES_tradnl" sz="2600" b="1" dirty="0"/>
              <a:t>¿Cómo es la disposición en el espacio de los objetos y las personas con las que vas a trabajar?</a:t>
            </a:r>
            <a:endParaRPr lang="es-CL" sz="2600" dirty="0"/>
          </a:p>
          <a:p>
            <a:pPr lvl="0"/>
            <a:endParaRPr lang="es-CL" dirty="0"/>
          </a:p>
          <a:p>
            <a:endParaRPr lang="es-CL" dirty="0"/>
          </a:p>
        </p:txBody>
      </p:sp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099" y="-27384"/>
            <a:ext cx="4739933" cy="1052736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1 Título"/>
          <p:cNvSpPr txBox="1">
            <a:spLocks/>
          </p:cNvSpPr>
          <p:nvPr/>
        </p:nvSpPr>
        <p:spPr>
          <a:xfrm>
            <a:off x="539552" y="270153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4000" dirty="0" smtClean="0"/>
              <a:t>A. Ambiente de aprendizaje</a:t>
            </a:r>
            <a:endParaRPr lang="es-CL" sz="4000" dirty="0"/>
          </a:p>
        </p:txBody>
      </p:sp>
    </p:spTree>
    <p:extLst>
      <p:ext uri="{BB962C8B-B14F-4D97-AF65-F5344CB8AC3E}">
        <p14:creationId xmlns:p14="http://schemas.microsoft.com/office/powerpoint/2010/main" val="395183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95325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CL" sz="2600" b="1" dirty="0" smtClean="0"/>
              <a:t>¿Qué culturas visuales están presentes en el Aula? ¿Te identificas con alguna de ella?</a:t>
            </a:r>
          </a:p>
          <a:p>
            <a:pPr marL="0" indent="0" algn="just">
              <a:buNone/>
            </a:pPr>
            <a:endParaRPr lang="es-CL" sz="2600" dirty="0" smtClean="0"/>
          </a:p>
          <a:p>
            <a:pPr lvl="0" algn="just"/>
            <a:r>
              <a:rPr lang="es-ES_tradnl" sz="2600" b="1" dirty="0"/>
              <a:t>¿Existe alguna herencia y/o cultura tradicional, con la que los estudiantes se sientan vinculados</a:t>
            </a:r>
            <a:r>
              <a:rPr lang="es-ES_tradnl" sz="2600" b="1" dirty="0" smtClean="0"/>
              <a:t>?</a:t>
            </a:r>
          </a:p>
          <a:p>
            <a:pPr marL="0" lvl="0" indent="0" algn="just">
              <a:buNone/>
            </a:pPr>
            <a:endParaRPr lang="es-ES_tradnl" sz="2600" b="1" dirty="0" smtClean="0"/>
          </a:p>
          <a:p>
            <a:pPr algn="just"/>
            <a:r>
              <a:rPr lang="es-ES_tradnl" sz="2600" b="1" dirty="0"/>
              <a:t>¿En qué puedes relacionar tu historia con la historia de los estudiantes</a:t>
            </a:r>
            <a:r>
              <a:rPr lang="es-ES_tradnl" sz="2600" b="1" dirty="0" smtClean="0"/>
              <a:t>?</a:t>
            </a:r>
          </a:p>
          <a:p>
            <a:pPr marL="0" indent="0" algn="just">
              <a:buNone/>
            </a:pPr>
            <a:endParaRPr lang="es-CL" sz="2600" dirty="0"/>
          </a:p>
          <a:p>
            <a:pPr algn="just"/>
            <a:r>
              <a:rPr lang="es-ES_tradnl" sz="2600" b="1" dirty="0"/>
              <a:t>¿cómo se relacionan con los estudiantes con los que vas a trabajar con las características locales del establecimiento (barrio, comuna, ciudad)</a:t>
            </a:r>
            <a:endParaRPr lang="es-CL" sz="2600" dirty="0"/>
          </a:p>
          <a:p>
            <a:pPr lvl="0"/>
            <a:endParaRPr lang="es-CL" dirty="0"/>
          </a:p>
          <a:p>
            <a:endParaRPr lang="es-CL" dirty="0"/>
          </a:p>
        </p:txBody>
      </p:sp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099" y="-27384"/>
            <a:ext cx="4739933" cy="1052736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CL" dirty="0" smtClean="0"/>
              <a:t>B. Contexto Local Territorial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286232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es-ES_tradnl" sz="2800" b="1" dirty="0"/>
              <a:t>Teniendo en cuenta el contexto donde trabajarás, vinculado a tu experiencia y al lenguaje artístico que vas a desarrollar ¿Cómo enfrentarás en su etapa inicial el proceso educativo en el aula? </a:t>
            </a:r>
            <a:endParaRPr lang="es-ES_tradnl" sz="2800" b="1" dirty="0" smtClean="0"/>
          </a:p>
          <a:p>
            <a:pPr lvl="0" algn="just"/>
            <a:endParaRPr lang="es-CL" sz="2800" dirty="0"/>
          </a:p>
          <a:p>
            <a:pPr lvl="0" algn="just"/>
            <a:r>
              <a:rPr lang="es-ES_tradnl" sz="2800" b="1" dirty="0"/>
              <a:t>¿Cómo vincularás tu proyecto con el/la docente titular? y ¿de qué manera el proyecto se vinculara con los contenidos curriculares desarrollados por el/la profesor/a</a:t>
            </a:r>
            <a:r>
              <a:rPr lang="es-ES_tradnl" sz="2800" b="1" dirty="0" smtClean="0"/>
              <a:t>?</a:t>
            </a:r>
          </a:p>
          <a:p>
            <a:pPr lvl="0"/>
            <a:endParaRPr lang="es-CL" sz="2000" dirty="0"/>
          </a:p>
          <a:p>
            <a:endParaRPr lang="es-CL" dirty="0"/>
          </a:p>
        </p:txBody>
      </p:sp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099" y="-27384"/>
            <a:ext cx="4739933" cy="1052736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609600" y="26977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4000" dirty="0" smtClean="0"/>
              <a:t>C. Enfoque educativo Acciona</a:t>
            </a:r>
            <a:endParaRPr lang="es-CL" sz="4000" dirty="0"/>
          </a:p>
        </p:txBody>
      </p:sp>
    </p:spTree>
    <p:extLst>
      <p:ext uri="{BB962C8B-B14F-4D97-AF65-F5344CB8AC3E}">
        <p14:creationId xmlns:p14="http://schemas.microsoft.com/office/powerpoint/2010/main" val="798783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CL" sz="2800" b="1" dirty="0" smtClean="0">
                <a:solidFill>
                  <a:srgbClr val="00B050"/>
                </a:solidFill>
              </a:rPr>
              <a:t>*Relación proyecto artístico-cultural con Comunidad Educativa*</a:t>
            </a:r>
          </a:p>
          <a:p>
            <a:pPr marL="0" indent="0" algn="just">
              <a:buNone/>
            </a:pPr>
            <a:endParaRPr lang="es-CL" sz="2800" b="1" dirty="0" smtClean="0">
              <a:solidFill>
                <a:srgbClr val="FF0000"/>
              </a:solidFill>
            </a:endParaRPr>
          </a:p>
          <a:p>
            <a:pPr marL="0" lvl="0" indent="0" algn="just">
              <a:buNone/>
            </a:pPr>
            <a:r>
              <a:rPr lang="es-ES_tradnl" sz="2800" b="1" dirty="0"/>
              <a:t>¿Crees que la escuela está interesada en vincular el arte con la comunidad educativa</a:t>
            </a:r>
            <a:r>
              <a:rPr lang="es-ES_tradnl" sz="2800" b="1" dirty="0" smtClean="0"/>
              <a:t>?</a:t>
            </a:r>
          </a:p>
          <a:p>
            <a:pPr marL="0" lvl="0" indent="0" algn="just">
              <a:buNone/>
            </a:pPr>
            <a:endParaRPr lang="es-CL" sz="2800" dirty="0"/>
          </a:p>
          <a:p>
            <a:pPr marL="0" lvl="0" indent="0" algn="just">
              <a:buNone/>
            </a:pPr>
            <a:r>
              <a:rPr lang="es-ES_tradnl" sz="2800" b="1" dirty="0"/>
              <a:t>¿La escuela integra en el Proyecto Educativo Institucional el arte y la cultura?</a:t>
            </a:r>
            <a:endParaRPr lang="es-CL" sz="2800" dirty="0"/>
          </a:p>
          <a:p>
            <a:pPr marL="0" indent="0">
              <a:buNone/>
            </a:pPr>
            <a:endParaRPr lang="es-CL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s-CL" b="1" dirty="0">
              <a:solidFill>
                <a:srgbClr val="FF0000"/>
              </a:solidFill>
            </a:endParaRPr>
          </a:p>
        </p:txBody>
      </p:sp>
      <p:pic>
        <p:nvPicPr>
          <p:cNvPr id="5" name="4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099" y="-27384"/>
            <a:ext cx="4739933" cy="1052736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1 Título"/>
          <p:cNvSpPr txBox="1">
            <a:spLocks/>
          </p:cNvSpPr>
          <p:nvPr/>
        </p:nvSpPr>
        <p:spPr>
          <a:xfrm>
            <a:off x="457200" y="77383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3600" dirty="0" smtClean="0"/>
              <a:t>D. Relación de la </a:t>
            </a:r>
            <a:r>
              <a:rPr lang="es-CL" sz="3600" b="1" u="sng" dirty="0" smtClean="0"/>
              <a:t>Comunidad Educativa </a:t>
            </a:r>
            <a:r>
              <a:rPr lang="es-CL" sz="3600" dirty="0" smtClean="0"/>
              <a:t>con el Proyecto Educativo Institucional</a:t>
            </a:r>
            <a:endParaRPr lang="es-CL" sz="3600" dirty="0"/>
          </a:p>
        </p:txBody>
      </p:sp>
    </p:spTree>
    <p:extLst>
      <p:ext uri="{BB962C8B-B14F-4D97-AF65-F5344CB8AC3E}">
        <p14:creationId xmlns:p14="http://schemas.microsoft.com/office/powerpoint/2010/main" val="25723716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525963"/>
          </a:xfrm>
        </p:spPr>
        <p:txBody>
          <a:bodyPr/>
          <a:lstStyle/>
          <a:p>
            <a:r>
              <a:rPr lang="es-CL" dirty="0" smtClean="0"/>
              <a:t>Objetivos</a:t>
            </a:r>
          </a:p>
          <a:p>
            <a:r>
              <a:rPr lang="es-CL" dirty="0" smtClean="0"/>
              <a:t>Unidad de aprendizaje</a:t>
            </a:r>
          </a:p>
          <a:p>
            <a:r>
              <a:rPr lang="es-CL" dirty="0" smtClean="0"/>
              <a:t>Contenidos</a:t>
            </a:r>
          </a:p>
          <a:p>
            <a:r>
              <a:rPr lang="es-CL" dirty="0" smtClean="0"/>
              <a:t>Recursos</a:t>
            </a:r>
          </a:p>
          <a:p>
            <a:r>
              <a:rPr lang="es-CL" dirty="0" smtClean="0"/>
              <a:t>Distribución temporal</a:t>
            </a:r>
          </a:p>
          <a:p>
            <a:endParaRPr lang="es-CL" dirty="0"/>
          </a:p>
        </p:txBody>
      </p:sp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099" y="-27384"/>
            <a:ext cx="4739933" cy="1052736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mtClean="0"/>
              <a:t>PLANIFICACIÓN PROYECTO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0987919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sz="2400" b="1" dirty="0"/>
              <a:t>Cuéntanos qué hicieron, recoge cual fue la percepción de todos en el proceso, ¿cómo se desarrolló? y ¿quiénes participaron</a:t>
            </a:r>
            <a:r>
              <a:rPr lang="es-ES_tradnl" sz="2400" b="1" dirty="0" smtClean="0"/>
              <a:t>?</a:t>
            </a:r>
          </a:p>
          <a:p>
            <a:pPr marL="0" indent="0">
              <a:buNone/>
            </a:pPr>
            <a:endParaRPr lang="es-ES_tradnl" sz="2400" b="1" dirty="0" smtClean="0"/>
          </a:p>
          <a:p>
            <a:pPr lvl="0"/>
            <a:r>
              <a:rPr lang="es-ES_tradnl" sz="2400" b="1" dirty="0"/>
              <a:t>Indica los medios por los cuales se </a:t>
            </a:r>
            <a:r>
              <a:rPr lang="es-ES_tradnl" sz="2400" b="1" dirty="0" smtClean="0"/>
              <a:t>registró </a:t>
            </a:r>
            <a:r>
              <a:rPr lang="es-ES_tradnl" sz="2400" b="1" dirty="0"/>
              <a:t>compartió esta acción (Facebook, </a:t>
            </a:r>
            <a:r>
              <a:rPr lang="es-ES_tradnl" sz="2400" b="1" dirty="0" smtClean="0"/>
              <a:t>YouTube, </a:t>
            </a:r>
            <a:r>
              <a:rPr lang="es-ES_tradnl" sz="2400" b="1" dirty="0"/>
              <a:t>vimeo, soundcloud, etc.) y sus links</a:t>
            </a:r>
            <a:r>
              <a:rPr lang="es-ES_tradnl" sz="2400" b="1" dirty="0" smtClean="0"/>
              <a:t>.</a:t>
            </a:r>
          </a:p>
          <a:p>
            <a:pPr marL="0" lvl="0" indent="0">
              <a:buNone/>
            </a:pPr>
            <a:endParaRPr lang="es-CL" sz="2400" dirty="0"/>
          </a:p>
          <a:p>
            <a:pPr lvl="0"/>
            <a:r>
              <a:rPr lang="es-ES_tradnl" sz="2400" b="1" dirty="0"/>
              <a:t>¿Pudieron vincular el proyecto con alguna iniciativa de mediación artística producida por la coordinación regional del proyecto Acciona en tu región</a:t>
            </a:r>
            <a:r>
              <a:rPr lang="es-ES_tradnl" sz="2400" b="1" dirty="0" smtClean="0"/>
              <a:t>?</a:t>
            </a:r>
          </a:p>
          <a:p>
            <a:pPr lvl="0"/>
            <a:endParaRPr lang="es-CL" sz="2400" dirty="0"/>
          </a:p>
          <a:p>
            <a:endParaRPr lang="es-CL" sz="2400" dirty="0"/>
          </a:p>
        </p:txBody>
      </p:sp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099" y="-27384"/>
            <a:ext cx="4739933" cy="1052736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dirty="0" smtClean="0"/>
              <a:t>CONCLUSIÓN (Evaluación)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4690502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915816" y="2453420"/>
            <a:ext cx="2574588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sz="2400" b="1" dirty="0" smtClean="0">
                <a:solidFill>
                  <a:schemeClr val="tx2"/>
                </a:solidFill>
              </a:rPr>
              <a:t>ENFOQUES RELEVANTES PARA EL PROGRAMA</a:t>
            </a:r>
            <a:endParaRPr lang="es-CL" sz="2400" b="1" dirty="0">
              <a:solidFill>
                <a:schemeClr val="tx2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51520" y="316988"/>
            <a:ext cx="2160240" cy="20313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CL" b="1" dirty="0" smtClean="0"/>
              <a:t>Enfoque de género </a:t>
            </a:r>
            <a:r>
              <a:rPr lang="es-CL" dirty="0"/>
              <a:t>favorecer actividades no sexistas y que no reproduzcan estereotipos de género. </a:t>
            </a:r>
          </a:p>
          <a:p>
            <a:pPr algn="just"/>
            <a:r>
              <a:rPr lang="es-CL" dirty="0" smtClean="0"/>
              <a:t> </a:t>
            </a:r>
            <a:endParaRPr lang="es-CL" dirty="0"/>
          </a:p>
        </p:txBody>
      </p:sp>
      <p:sp>
        <p:nvSpPr>
          <p:cNvPr id="6" name="5 CuadroTexto"/>
          <p:cNvSpPr txBox="1"/>
          <p:nvPr/>
        </p:nvSpPr>
        <p:spPr>
          <a:xfrm>
            <a:off x="427932" y="4406463"/>
            <a:ext cx="2072243" cy="14773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CL" b="1" dirty="0"/>
              <a:t>Enfoque </a:t>
            </a:r>
            <a:r>
              <a:rPr lang="es-CL" b="1" dirty="0" smtClean="0"/>
              <a:t>territorial </a:t>
            </a:r>
            <a:r>
              <a:rPr lang="es-CL" dirty="0"/>
              <a:t>considerar características de los territorios. </a:t>
            </a:r>
          </a:p>
          <a:p>
            <a:endParaRPr lang="es-CL" dirty="0"/>
          </a:p>
        </p:txBody>
      </p:sp>
      <p:sp>
        <p:nvSpPr>
          <p:cNvPr id="7" name="6 CuadroTexto"/>
          <p:cNvSpPr txBox="1"/>
          <p:nvPr/>
        </p:nvSpPr>
        <p:spPr>
          <a:xfrm>
            <a:off x="6095968" y="4129344"/>
            <a:ext cx="2580488" cy="23083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CL" b="1" dirty="0"/>
              <a:t>Enfoque </a:t>
            </a:r>
            <a:r>
              <a:rPr lang="es-CL" b="1" dirty="0" smtClean="0"/>
              <a:t>intercultural </a:t>
            </a:r>
            <a:r>
              <a:rPr lang="es-CL" dirty="0"/>
              <a:t>valoración de la diversidad cultural y eliminación de discriminación y reproducción de estereotipos. </a:t>
            </a:r>
          </a:p>
          <a:p>
            <a:endParaRPr lang="es-CL" dirty="0"/>
          </a:p>
        </p:txBody>
      </p:sp>
      <p:sp>
        <p:nvSpPr>
          <p:cNvPr id="8" name="7 CuadroTexto"/>
          <p:cNvSpPr txBox="1"/>
          <p:nvPr/>
        </p:nvSpPr>
        <p:spPr>
          <a:xfrm>
            <a:off x="6156176" y="533012"/>
            <a:ext cx="2592288" cy="14773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L" b="1" dirty="0"/>
              <a:t>Enfoque de </a:t>
            </a:r>
            <a:r>
              <a:rPr lang="es-CL" b="1" dirty="0" smtClean="0"/>
              <a:t>inclusión </a:t>
            </a:r>
            <a:r>
              <a:rPr lang="es-CL" dirty="0"/>
              <a:t>fomentar la participación de personas en situación de discapacidad. </a:t>
            </a:r>
          </a:p>
          <a:p>
            <a:endParaRPr lang="es-CL" dirty="0"/>
          </a:p>
        </p:txBody>
      </p:sp>
      <p:cxnSp>
        <p:nvCxnSpPr>
          <p:cNvPr id="10" name="9 Conector recto de flecha"/>
          <p:cNvCxnSpPr>
            <a:stCxn id="4" idx="0"/>
            <a:endCxn id="8" idx="1"/>
          </p:cNvCxnSpPr>
          <p:nvPr/>
        </p:nvCxnSpPr>
        <p:spPr>
          <a:xfrm flipV="1">
            <a:off x="4203110" y="1271676"/>
            <a:ext cx="1953066" cy="11817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 de flecha"/>
          <p:cNvCxnSpPr>
            <a:stCxn id="4" idx="0"/>
            <a:endCxn id="5" idx="3"/>
          </p:cNvCxnSpPr>
          <p:nvPr/>
        </p:nvCxnSpPr>
        <p:spPr>
          <a:xfrm flipH="1" flipV="1">
            <a:off x="2411760" y="1332651"/>
            <a:ext cx="1791350" cy="11207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 de flecha"/>
          <p:cNvCxnSpPr>
            <a:stCxn id="4" idx="2"/>
            <a:endCxn id="7" idx="1"/>
          </p:cNvCxnSpPr>
          <p:nvPr/>
        </p:nvCxnSpPr>
        <p:spPr>
          <a:xfrm>
            <a:off x="4203110" y="3653749"/>
            <a:ext cx="1892858" cy="16297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 de flecha"/>
          <p:cNvCxnSpPr>
            <a:stCxn id="4" idx="2"/>
            <a:endCxn id="6" idx="3"/>
          </p:cNvCxnSpPr>
          <p:nvPr/>
        </p:nvCxnSpPr>
        <p:spPr>
          <a:xfrm flipH="1">
            <a:off x="2500175" y="3653749"/>
            <a:ext cx="1702935" cy="14913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3199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611560" y="2492896"/>
            <a:ext cx="7659687" cy="1168400"/>
          </a:xfrm>
        </p:spPr>
        <p:txBody>
          <a:bodyPr>
            <a:normAutofit fontScale="90000"/>
          </a:bodyPr>
          <a:lstStyle/>
          <a:p>
            <a:r>
              <a:rPr lang="es-CL" dirty="0" smtClean="0"/>
              <a:t>II. ARTICULACIÓN CURRICULAR DE PROYECTOS</a:t>
            </a:r>
            <a:endParaRPr lang="es-CL" dirty="0"/>
          </a:p>
        </p:txBody>
      </p:sp>
      <p:pic>
        <p:nvPicPr>
          <p:cNvPr id="3" name="2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099" y="0"/>
            <a:ext cx="4739933" cy="10527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78182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6196343" y="2192630"/>
            <a:ext cx="1944216" cy="646331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dirty="0" smtClean="0"/>
              <a:t>INSTRUMENTOS DE GESTIÓN</a:t>
            </a:r>
            <a:endParaRPr lang="es-CL" dirty="0"/>
          </a:p>
        </p:txBody>
      </p:sp>
      <p:sp>
        <p:nvSpPr>
          <p:cNvPr id="6" name="5 CuadroTexto"/>
          <p:cNvSpPr txBox="1"/>
          <p:nvPr/>
        </p:nvSpPr>
        <p:spPr>
          <a:xfrm>
            <a:off x="709858" y="3918673"/>
            <a:ext cx="2390141" cy="36933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CL" dirty="0" smtClean="0"/>
              <a:t>Contenidos Asignaturas</a:t>
            </a:r>
            <a:endParaRPr lang="es-CL" dirty="0"/>
          </a:p>
        </p:txBody>
      </p:sp>
      <p:sp>
        <p:nvSpPr>
          <p:cNvPr id="7" name="6 CuadroTexto"/>
          <p:cNvSpPr txBox="1"/>
          <p:nvPr/>
        </p:nvSpPr>
        <p:spPr>
          <a:xfrm>
            <a:off x="723735" y="2469629"/>
            <a:ext cx="2350643" cy="36933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CL" dirty="0" smtClean="0"/>
              <a:t>PLANES Y PROGRAMAS</a:t>
            </a:r>
            <a:endParaRPr lang="es-CL" dirty="0"/>
          </a:p>
        </p:txBody>
      </p:sp>
      <p:sp>
        <p:nvSpPr>
          <p:cNvPr id="8" name="7 CuadroTexto"/>
          <p:cNvSpPr txBox="1"/>
          <p:nvPr/>
        </p:nvSpPr>
        <p:spPr>
          <a:xfrm>
            <a:off x="369719" y="6047556"/>
            <a:ext cx="3424464" cy="36933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CL" dirty="0" smtClean="0"/>
              <a:t>Artistas-educadores/as y Docentes</a:t>
            </a:r>
            <a:endParaRPr lang="es-CL" dirty="0"/>
          </a:p>
        </p:txBody>
      </p:sp>
      <p:sp>
        <p:nvSpPr>
          <p:cNvPr id="9" name="8 CuadroTexto"/>
          <p:cNvSpPr txBox="1"/>
          <p:nvPr/>
        </p:nvSpPr>
        <p:spPr>
          <a:xfrm>
            <a:off x="5692287" y="3765773"/>
            <a:ext cx="2973956" cy="646331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s-CL" dirty="0" smtClean="0"/>
              <a:t>PEI – PME </a:t>
            </a:r>
          </a:p>
          <a:p>
            <a:pPr algn="ctr"/>
            <a:r>
              <a:rPr lang="es-CL" dirty="0" smtClean="0"/>
              <a:t>Plan de Formación Ciudadana</a:t>
            </a:r>
            <a:endParaRPr lang="es-CL" dirty="0"/>
          </a:p>
        </p:txBody>
      </p:sp>
      <p:sp>
        <p:nvSpPr>
          <p:cNvPr id="10" name="9 CuadroTexto"/>
          <p:cNvSpPr txBox="1"/>
          <p:nvPr/>
        </p:nvSpPr>
        <p:spPr>
          <a:xfrm>
            <a:off x="6089959" y="6046887"/>
            <a:ext cx="1958678" cy="36933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CL" dirty="0" smtClean="0"/>
              <a:t>Equipos Directivos</a:t>
            </a:r>
            <a:endParaRPr lang="es-CL" dirty="0"/>
          </a:p>
        </p:txBody>
      </p:sp>
      <p:cxnSp>
        <p:nvCxnSpPr>
          <p:cNvPr id="12" name="11 Conector recto de flecha"/>
          <p:cNvCxnSpPr>
            <a:endCxn id="5" idx="0"/>
          </p:cNvCxnSpPr>
          <p:nvPr/>
        </p:nvCxnSpPr>
        <p:spPr>
          <a:xfrm>
            <a:off x="4612167" y="1255986"/>
            <a:ext cx="2556284" cy="9366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 de flecha"/>
          <p:cNvCxnSpPr>
            <a:endCxn id="7" idx="0"/>
          </p:cNvCxnSpPr>
          <p:nvPr/>
        </p:nvCxnSpPr>
        <p:spPr>
          <a:xfrm flipH="1">
            <a:off x="1899057" y="1255986"/>
            <a:ext cx="2713110" cy="121364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2 Conector recto de flecha"/>
          <p:cNvCxnSpPr/>
          <p:nvPr/>
        </p:nvCxnSpPr>
        <p:spPr>
          <a:xfrm>
            <a:off x="1852841" y="2851373"/>
            <a:ext cx="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 de flecha"/>
          <p:cNvCxnSpPr>
            <a:stCxn id="5" idx="2"/>
            <a:endCxn id="9" idx="0"/>
          </p:cNvCxnSpPr>
          <p:nvPr/>
        </p:nvCxnSpPr>
        <p:spPr>
          <a:xfrm>
            <a:off x="7168451" y="2838961"/>
            <a:ext cx="10814" cy="9268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recto de flecha"/>
          <p:cNvCxnSpPr>
            <a:stCxn id="9" idx="2"/>
          </p:cNvCxnSpPr>
          <p:nvPr/>
        </p:nvCxnSpPr>
        <p:spPr>
          <a:xfrm>
            <a:off x="7179265" y="4412104"/>
            <a:ext cx="0" cy="4560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CuadroTexto"/>
          <p:cNvSpPr txBox="1"/>
          <p:nvPr/>
        </p:nvSpPr>
        <p:spPr>
          <a:xfrm>
            <a:off x="369719" y="4868123"/>
            <a:ext cx="30976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L" b="1" dirty="0" smtClean="0">
                <a:solidFill>
                  <a:srgbClr val="00B050"/>
                </a:solidFill>
              </a:rPr>
              <a:t>DESARROLLO </a:t>
            </a:r>
          </a:p>
          <a:p>
            <a:pPr algn="ctr"/>
            <a:r>
              <a:rPr lang="es-CL" b="1" dirty="0" smtClean="0">
                <a:solidFill>
                  <a:srgbClr val="00B050"/>
                </a:solidFill>
              </a:rPr>
              <a:t>HABILIDADES TRANSVERSALES</a:t>
            </a:r>
            <a:endParaRPr lang="es-CL" b="1" dirty="0">
              <a:solidFill>
                <a:srgbClr val="00B050"/>
              </a:solidFill>
            </a:endParaRPr>
          </a:p>
        </p:txBody>
      </p:sp>
      <p:cxnSp>
        <p:nvCxnSpPr>
          <p:cNvPr id="29" name="28 Conector recto de flecha"/>
          <p:cNvCxnSpPr>
            <a:stCxn id="6" idx="2"/>
          </p:cNvCxnSpPr>
          <p:nvPr/>
        </p:nvCxnSpPr>
        <p:spPr>
          <a:xfrm flipH="1">
            <a:off x="1899056" y="4288005"/>
            <a:ext cx="5873" cy="555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Conector recto de flecha"/>
          <p:cNvCxnSpPr>
            <a:stCxn id="27" idx="2"/>
          </p:cNvCxnSpPr>
          <p:nvPr/>
        </p:nvCxnSpPr>
        <p:spPr>
          <a:xfrm flipH="1">
            <a:off x="1918540" y="5514454"/>
            <a:ext cx="1" cy="33955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CuadroTexto"/>
          <p:cNvSpPr txBox="1"/>
          <p:nvPr/>
        </p:nvSpPr>
        <p:spPr>
          <a:xfrm>
            <a:off x="5650821" y="4941168"/>
            <a:ext cx="30976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L" b="1" dirty="0" smtClean="0">
                <a:solidFill>
                  <a:srgbClr val="00B050"/>
                </a:solidFill>
              </a:rPr>
              <a:t>DESARROLLO </a:t>
            </a:r>
          </a:p>
          <a:p>
            <a:pPr algn="ctr"/>
            <a:r>
              <a:rPr lang="es-CL" b="1" dirty="0" smtClean="0">
                <a:solidFill>
                  <a:srgbClr val="00B050"/>
                </a:solidFill>
              </a:rPr>
              <a:t>HABILIDADES TRANSVERSALES</a:t>
            </a:r>
            <a:endParaRPr lang="es-CL" b="1" dirty="0">
              <a:solidFill>
                <a:srgbClr val="00B050"/>
              </a:solidFill>
            </a:endParaRPr>
          </a:p>
        </p:txBody>
      </p:sp>
      <p:cxnSp>
        <p:nvCxnSpPr>
          <p:cNvPr id="35" name="34 Conector recto de flecha"/>
          <p:cNvCxnSpPr/>
          <p:nvPr/>
        </p:nvCxnSpPr>
        <p:spPr>
          <a:xfrm flipH="1">
            <a:off x="7175093" y="5666853"/>
            <a:ext cx="1" cy="33955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18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099" y="-27384"/>
            <a:ext cx="4739933" cy="1052736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19 CuadroTexto"/>
          <p:cNvSpPr txBox="1"/>
          <p:nvPr/>
        </p:nvSpPr>
        <p:spPr>
          <a:xfrm>
            <a:off x="3388031" y="345430"/>
            <a:ext cx="2448271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b="1" dirty="0" smtClean="0"/>
              <a:t>PROYECTOS ARTÍTICO-CULTURALES </a:t>
            </a:r>
          </a:p>
          <a:p>
            <a:pPr algn="ctr"/>
            <a:r>
              <a:rPr lang="es-CL" b="1" dirty="0" smtClean="0"/>
              <a:t>DE ESTUDIANTES</a:t>
            </a:r>
            <a:endParaRPr lang="es-CL" b="1" dirty="0"/>
          </a:p>
        </p:txBody>
      </p:sp>
    </p:spTree>
    <p:extLst>
      <p:ext uri="{BB962C8B-B14F-4D97-AF65-F5344CB8AC3E}">
        <p14:creationId xmlns:p14="http://schemas.microsoft.com/office/powerpoint/2010/main" val="2622790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207293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CL" sz="1600" dirty="0" smtClean="0">
                <a:latin typeface="+mj-lt"/>
              </a:rPr>
              <a:t>El </a:t>
            </a:r>
            <a:r>
              <a:rPr lang="es-CL" sz="1600" dirty="0">
                <a:latin typeface="+mj-lt"/>
              </a:rPr>
              <a:t>programa Acciona tiene como propósito aumentar la participación activa de estudiantes en procesos de enseñanza y aprendizaje a través de la cultura y las artes, para que fortalezcan sus capacidades socio afectivas, desarrollen su creatividad y valoren su patrimonio cultural local</a:t>
            </a:r>
            <a:r>
              <a:rPr lang="es-CL" sz="1600" dirty="0" smtClean="0">
                <a:latin typeface="+mj-lt"/>
              </a:rPr>
              <a:t>.</a:t>
            </a:r>
          </a:p>
          <a:p>
            <a:pPr marL="0" indent="0" algn="just">
              <a:buNone/>
            </a:pPr>
            <a:endParaRPr lang="es-CL" sz="1600" dirty="0">
              <a:latin typeface="+mj-lt"/>
            </a:endParaRPr>
          </a:p>
          <a:p>
            <a:pPr marL="0" indent="0" algn="just">
              <a:buNone/>
            </a:pPr>
            <a:r>
              <a:rPr lang="es-CL" sz="1600" dirty="0" smtClean="0">
                <a:latin typeface="+mj-lt"/>
              </a:rPr>
              <a:t>Nuestro trabajo en conjunto busca abordar </a:t>
            </a:r>
            <a:r>
              <a:rPr lang="es-CL" sz="1600" dirty="0">
                <a:latin typeface="+mj-lt"/>
              </a:rPr>
              <a:t>los establecimientos educacionales beneficiarios de manera integral, es decir, </a:t>
            </a:r>
            <a:r>
              <a:rPr lang="es-CL" sz="1600" dirty="0" smtClean="0">
                <a:latin typeface="+mj-lt"/>
              </a:rPr>
              <a:t>involucrando </a:t>
            </a:r>
            <a:r>
              <a:rPr lang="es-CL" sz="1600" dirty="0">
                <a:latin typeface="+mj-lt"/>
              </a:rPr>
              <a:t>a todos los actores de la comunidad </a:t>
            </a:r>
            <a:r>
              <a:rPr lang="es-CL" sz="1600" dirty="0" smtClean="0">
                <a:latin typeface="+mj-lt"/>
              </a:rPr>
              <a:t>educativa considerando:</a:t>
            </a:r>
          </a:p>
          <a:p>
            <a:pPr marL="0" indent="0" algn="just">
              <a:buNone/>
            </a:pPr>
            <a:endParaRPr lang="es-CL" sz="1600" dirty="0" smtClean="0">
              <a:latin typeface="+mj-lt"/>
            </a:endParaRPr>
          </a:p>
          <a:p>
            <a:pPr algn="just">
              <a:buFontTx/>
              <a:buChar char="-"/>
            </a:pPr>
            <a:r>
              <a:rPr lang="es-CL" sz="1600" dirty="0" smtClean="0">
                <a:latin typeface="+mj-lt"/>
              </a:rPr>
              <a:t>Desarrollo de experiencias </a:t>
            </a:r>
            <a:r>
              <a:rPr lang="es-CL" sz="1600" dirty="0">
                <a:latin typeface="+mj-lt"/>
              </a:rPr>
              <a:t>artísticas y culturales de los y las estudiantes, mediante una lógica experimental de proyectos artísticos </a:t>
            </a:r>
            <a:r>
              <a:rPr lang="es-CL" sz="1600" dirty="0" smtClean="0">
                <a:latin typeface="+mj-lt"/>
              </a:rPr>
              <a:t>culturales en el aula, </a:t>
            </a:r>
            <a:r>
              <a:rPr lang="es-CL" sz="1600" dirty="0">
                <a:latin typeface="+mj-lt"/>
              </a:rPr>
              <a:t>con énfasis participativo. Estos proyectos serán guiados por equipos compuestos por docentes; artistas y/o </a:t>
            </a:r>
            <a:r>
              <a:rPr lang="es-CL" sz="1600" dirty="0" smtClean="0">
                <a:latin typeface="+mj-lt"/>
              </a:rPr>
              <a:t>cultores ACCIONA, </a:t>
            </a:r>
            <a:r>
              <a:rPr lang="es-CL" sz="1600" dirty="0">
                <a:latin typeface="+mj-lt"/>
              </a:rPr>
              <a:t>en el marco de la JEC. </a:t>
            </a:r>
          </a:p>
          <a:p>
            <a:pPr algn="just">
              <a:buFontTx/>
              <a:buChar char="-"/>
            </a:pPr>
            <a:r>
              <a:rPr lang="es-CL" sz="1600" dirty="0" smtClean="0">
                <a:latin typeface="+mj-lt"/>
              </a:rPr>
              <a:t>Apoyar el trabajo entre los </a:t>
            </a:r>
            <a:r>
              <a:rPr lang="es-CL" sz="1600" dirty="0">
                <a:latin typeface="+mj-lt"/>
              </a:rPr>
              <a:t>establecimientos con su comunidad y </a:t>
            </a:r>
            <a:r>
              <a:rPr lang="es-CL" sz="1600" dirty="0" smtClean="0">
                <a:latin typeface="+mj-lt"/>
              </a:rPr>
              <a:t>sus </a:t>
            </a:r>
            <a:r>
              <a:rPr lang="es-CL" sz="1600" dirty="0">
                <a:latin typeface="+mj-lt"/>
              </a:rPr>
              <a:t>espacios culturales locales, </a:t>
            </a:r>
            <a:r>
              <a:rPr lang="es-CL" sz="1600" dirty="0" smtClean="0">
                <a:latin typeface="+mj-lt"/>
              </a:rPr>
              <a:t>desde la gestión de actividades </a:t>
            </a:r>
            <a:r>
              <a:rPr lang="es-CL" sz="1600" dirty="0">
                <a:latin typeface="+mj-lt"/>
              </a:rPr>
              <a:t>de mediación artísticas/culturales. </a:t>
            </a:r>
            <a:endParaRPr lang="es-CL" sz="1600" dirty="0" smtClean="0">
              <a:latin typeface="+mj-lt"/>
            </a:endParaRPr>
          </a:p>
          <a:p>
            <a:pPr algn="just">
              <a:buFontTx/>
              <a:buChar char="-"/>
            </a:pPr>
            <a:r>
              <a:rPr lang="es-CL" sz="1600" dirty="0" smtClean="0">
                <a:latin typeface="+mj-lt"/>
              </a:rPr>
              <a:t>Compartir actividades de capacitación y/o actualización de </a:t>
            </a:r>
            <a:r>
              <a:rPr lang="es-CL" sz="1600" dirty="0">
                <a:latin typeface="+mj-lt"/>
              </a:rPr>
              <a:t>los y las docentes sobre didáctica de las artes y cruces entre disciplinas artísticas, cultura local y currículum escolar. En esta misma línea se </a:t>
            </a:r>
            <a:r>
              <a:rPr lang="es-CL" sz="1600" dirty="0" smtClean="0">
                <a:latin typeface="+mj-lt"/>
              </a:rPr>
              <a:t>realizan jornadas para actualizar y/o capacitar a </a:t>
            </a:r>
            <a:r>
              <a:rPr lang="es-CL" sz="1600" dirty="0">
                <a:latin typeface="+mj-lt"/>
              </a:rPr>
              <a:t>los y las artistas en el fortalecimiento de la práctica pedagógica. </a:t>
            </a:r>
            <a:endParaRPr lang="es-CL" sz="1600" dirty="0" smtClean="0">
              <a:latin typeface="+mj-lt"/>
            </a:endParaRPr>
          </a:p>
          <a:p>
            <a:pPr algn="just">
              <a:buFontTx/>
              <a:buChar char="-"/>
            </a:pPr>
            <a:r>
              <a:rPr lang="es-CL" sz="1600" dirty="0" smtClean="0">
                <a:latin typeface="+mj-lt"/>
              </a:rPr>
              <a:t>Realizar asistencia </a:t>
            </a:r>
            <a:r>
              <a:rPr lang="es-CL" sz="1600" dirty="0">
                <a:latin typeface="+mj-lt"/>
              </a:rPr>
              <a:t>técnica </a:t>
            </a:r>
            <a:r>
              <a:rPr lang="es-CL" sz="1600" dirty="0" smtClean="0">
                <a:latin typeface="+mj-lt"/>
              </a:rPr>
              <a:t>desde el programa a </a:t>
            </a:r>
            <a:r>
              <a:rPr lang="es-CL" sz="1600" dirty="0">
                <a:latin typeface="+mj-lt"/>
              </a:rPr>
              <a:t>los directivos, sostenedores o </a:t>
            </a:r>
            <a:r>
              <a:rPr lang="es-CL" sz="1600" dirty="0" smtClean="0">
                <a:latin typeface="+mj-lt"/>
              </a:rPr>
              <a:t>administradores.</a:t>
            </a:r>
            <a:endParaRPr lang="es-CL" sz="1600" dirty="0">
              <a:latin typeface="+mj-lt"/>
            </a:endParaRPr>
          </a:p>
        </p:txBody>
      </p:sp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099" y="-27384"/>
            <a:ext cx="4739933" cy="105273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1 Título"/>
          <p:cNvSpPr txBox="1">
            <a:spLocks/>
          </p:cNvSpPr>
          <p:nvPr/>
        </p:nvSpPr>
        <p:spPr>
          <a:xfrm>
            <a:off x="609600" y="11663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3200" dirty="0" smtClean="0"/>
              <a:t>Programa</a:t>
            </a:r>
            <a:r>
              <a:rPr lang="es-CL" sz="4200" dirty="0" smtClean="0"/>
              <a:t> </a:t>
            </a:r>
            <a:r>
              <a:rPr lang="es-CL" sz="4000" dirty="0" smtClean="0"/>
              <a:t>ACCIONA</a:t>
            </a:r>
            <a:endParaRPr lang="es-CL" sz="4000" dirty="0"/>
          </a:p>
        </p:txBody>
      </p:sp>
    </p:spTree>
    <p:extLst>
      <p:ext uri="{BB962C8B-B14F-4D97-AF65-F5344CB8AC3E}">
        <p14:creationId xmlns:p14="http://schemas.microsoft.com/office/powerpoint/2010/main" val="12062915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347864" y="5689600"/>
            <a:ext cx="7659687" cy="1168400"/>
          </a:xfrm>
        </p:spPr>
        <p:txBody>
          <a:bodyPr>
            <a:normAutofit/>
          </a:bodyPr>
          <a:lstStyle/>
          <a:p>
            <a:pPr algn="ctr"/>
            <a:r>
              <a:rPr lang="es-CL" sz="3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gracias</a:t>
            </a:r>
            <a:endParaRPr lang="es-CL" sz="3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3" name="2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099" y="0"/>
            <a:ext cx="4739933" cy="105273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2 Subtítulo"/>
          <p:cNvSpPr txBox="1">
            <a:spLocks/>
          </p:cNvSpPr>
          <p:nvPr/>
        </p:nvSpPr>
        <p:spPr>
          <a:xfrm>
            <a:off x="1371600" y="126876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L" dirty="0" smtClean="0"/>
              <a:t>Programa </a:t>
            </a:r>
            <a:r>
              <a:rPr lang="es-CL" sz="3800" dirty="0" smtClean="0"/>
              <a:t>Acciona</a:t>
            </a:r>
            <a:r>
              <a:rPr lang="es-CL" dirty="0" smtClean="0"/>
              <a:t> 2017</a:t>
            </a:r>
          </a:p>
        </p:txBody>
      </p:sp>
    </p:spTree>
    <p:extLst>
      <p:ext uri="{BB962C8B-B14F-4D97-AF65-F5344CB8AC3E}">
        <p14:creationId xmlns:p14="http://schemas.microsoft.com/office/powerpoint/2010/main" val="3865897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25963"/>
          </a:xfrm>
        </p:spPr>
        <p:txBody>
          <a:bodyPr/>
          <a:lstStyle/>
          <a:p>
            <a:pPr algn="just"/>
            <a:r>
              <a:rPr lang="es-MX" dirty="0"/>
              <a:t>Incrementar las </a:t>
            </a:r>
            <a:r>
              <a:rPr lang="es-MX" b="1" dirty="0"/>
              <a:t>herramientas de gestión </a:t>
            </a:r>
            <a:r>
              <a:rPr lang="es-MX" dirty="0"/>
              <a:t>de los equipos directivos del programa Acciona en establecimientos educacionales, en torno al </a:t>
            </a:r>
            <a:r>
              <a:rPr lang="es-MX" b="1" dirty="0"/>
              <a:t>desarrollo de proyectos artísticos-culturales de estudiantes, vinculados con el territorio y la comunidad escolar.</a:t>
            </a:r>
            <a:endParaRPr lang="es-CL" b="1" dirty="0"/>
          </a:p>
          <a:p>
            <a:endParaRPr lang="es-CL" dirty="0"/>
          </a:p>
        </p:txBody>
      </p:sp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099" y="-27384"/>
            <a:ext cx="4739933" cy="1052736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1 Título"/>
          <p:cNvSpPr txBox="1">
            <a:spLocks/>
          </p:cNvSpPr>
          <p:nvPr/>
        </p:nvSpPr>
        <p:spPr>
          <a:xfrm>
            <a:off x="609600" y="62068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3600" dirty="0" smtClean="0"/>
              <a:t>Objetivo</a:t>
            </a:r>
            <a:r>
              <a:rPr lang="es-CL" sz="3800" dirty="0" smtClean="0"/>
              <a:t> Asistencia Técnico Pedagógica </a:t>
            </a:r>
            <a:endParaRPr lang="es-CL" sz="3800" dirty="0"/>
          </a:p>
        </p:txBody>
      </p:sp>
    </p:spTree>
    <p:extLst>
      <p:ext uri="{BB962C8B-B14F-4D97-AF65-F5344CB8AC3E}">
        <p14:creationId xmlns:p14="http://schemas.microsoft.com/office/powerpoint/2010/main" val="3247981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420888"/>
            <a:ext cx="7739137" cy="1907927"/>
          </a:xfrm>
        </p:spPr>
        <p:txBody>
          <a:bodyPr>
            <a:normAutofit fontScale="90000"/>
          </a:bodyPr>
          <a:lstStyle/>
          <a:p>
            <a:r>
              <a:rPr lang="es-CL" dirty="0" smtClean="0"/>
              <a:t>MECANISMO DE EVALUACIÓN ESCUELAS – IMPLEMENTACIÓN DE ACCIONA</a:t>
            </a:r>
            <a:endParaRPr lang="es-CL" dirty="0"/>
          </a:p>
        </p:txBody>
      </p:sp>
      <p:pic>
        <p:nvPicPr>
          <p:cNvPr id="3" name="2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099" y="-27384"/>
            <a:ext cx="4739933" cy="10527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27570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2636938"/>
              </p:ext>
            </p:extLst>
          </p:nvPr>
        </p:nvGraphicFramePr>
        <p:xfrm>
          <a:off x="539552" y="188641"/>
          <a:ext cx="8136905" cy="64807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21669"/>
                <a:gridCol w="2952909"/>
                <a:gridCol w="2362327"/>
              </a:tblGrid>
              <a:tr h="7414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800" b="1" u="none" strike="noStrike" dirty="0">
                          <a:effectLst/>
                        </a:rPr>
                        <a:t>Director/a </a:t>
                      </a:r>
                      <a:endParaRPr lang="es-CL" sz="18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es-CL" sz="18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800" b="1" u="none" strike="noStrike" dirty="0">
                          <a:effectLst/>
                        </a:rPr>
                        <a:t>Jefe UTP</a:t>
                      </a:r>
                      <a:endParaRPr lang="es-CL" sz="18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74143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1800" u="none" strike="noStrike" dirty="0">
                          <a:effectLst/>
                        </a:rPr>
                        <a:t>Proporciona las condiciones en el establecimiento educativo para una correcta </a:t>
                      </a:r>
                      <a:r>
                        <a:rPr lang="es-CL" sz="1800" b="1" u="none" strike="noStrike" dirty="0">
                          <a:effectLst/>
                        </a:rPr>
                        <a:t>implementación del programa</a:t>
                      </a:r>
                      <a:endParaRPr lang="es-CL" sz="18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86517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1800" u="none" strike="noStrike" dirty="0">
                          <a:effectLst/>
                        </a:rPr>
                        <a:t>Da a conocer y </a:t>
                      </a:r>
                      <a:r>
                        <a:rPr lang="es-CL" sz="1800" b="1" u="none" strike="noStrike" dirty="0">
                          <a:effectLst/>
                        </a:rPr>
                        <a:t>promueve el programa en la comunidad educativa </a:t>
                      </a:r>
                      <a:endParaRPr lang="es-CL" sz="18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6889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1800" u="none" strike="noStrike" dirty="0">
                          <a:effectLst/>
                        </a:rPr>
                        <a:t>Designa a </a:t>
                      </a:r>
                      <a:r>
                        <a:rPr lang="es-CL" sz="1800" b="1" u="none" strike="noStrike" dirty="0">
                          <a:effectLst/>
                        </a:rPr>
                        <a:t>un/a encargado/a del programa </a:t>
                      </a:r>
                      <a:r>
                        <a:rPr lang="es-CL" sz="1800" u="none" strike="noStrike" dirty="0">
                          <a:effectLst/>
                        </a:rPr>
                        <a:t>en el establecimiento educativo</a:t>
                      </a:r>
                      <a:endParaRPr lang="es-C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933662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1800" u="none" strike="noStrike" dirty="0">
                          <a:effectLst/>
                        </a:rPr>
                        <a:t>Procura que los/as </a:t>
                      </a:r>
                      <a:r>
                        <a:rPr lang="es-CL" sz="1800" b="1" u="none" strike="noStrike" dirty="0">
                          <a:effectLst/>
                        </a:rPr>
                        <a:t>docentes titulares estén en conocimiento del programa, antes de iniciar el proceso de implementación</a:t>
                      </a:r>
                      <a:endParaRPr lang="es-CL" sz="18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933662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1800" u="none" strike="noStrike" dirty="0">
                          <a:effectLst/>
                        </a:rPr>
                        <a:t>Dispone y/o </a:t>
                      </a:r>
                      <a:r>
                        <a:rPr lang="es-CL" sz="1800" b="1" u="none" strike="noStrike" dirty="0">
                          <a:effectLst/>
                        </a:rPr>
                        <a:t>facilita a los/as docentes titulares tiempos necesarios </a:t>
                      </a:r>
                      <a:r>
                        <a:rPr lang="es-CL" sz="1800" u="none" strike="noStrike" dirty="0">
                          <a:effectLst/>
                        </a:rPr>
                        <a:t>para la planificación conjunta con artista educador/a-cultor/a de tradición</a:t>
                      </a:r>
                      <a:endParaRPr lang="es-C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4143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1800" b="1" u="none" strike="noStrike" dirty="0">
                          <a:effectLst/>
                        </a:rPr>
                        <a:t>Asiste a las jornadas </a:t>
                      </a:r>
                      <a:r>
                        <a:rPr lang="es-CL" sz="1800" u="none" strike="noStrike" dirty="0">
                          <a:effectLst/>
                        </a:rPr>
                        <a:t>de activación, proceso y cierre desarrolladas por el programa.</a:t>
                      </a:r>
                      <a:endParaRPr lang="es-C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933662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1800" b="1" u="none" strike="noStrike" dirty="0">
                          <a:effectLst/>
                        </a:rPr>
                        <a:t>Promueve, colabora, y/o facilita la participación de docentes titulares </a:t>
                      </a:r>
                      <a:r>
                        <a:rPr lang="es-CL" sz="1800" u="none" strike="noStrike" dirty="0">
                          <a:effectLst/>
                        </a:rPr>
                        <a:t>en las actividades del programa: intercambio cultural, hitos de cierre, proyectos de mediación artística, otro</a:t>
                      </a:r>
                      <a:endParaRPr lang="es-C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8070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9461713"/>
              </p:ext>
            </p:extLst>
          </p:nvPr>
        </p:nvGraphicFramePr>
        <p:xfrm>
          <a:off x="467544" y="144015"/>
          <a:ext cx="8136904" cy="66693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136904"/>
              </a:tblGrid>
              <a:tr h="6642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800" b="1" u="none" strike="noStrike" dirty="0">
                          <a:effectLst/>
                        </a:rPr>
                        <a:t>Encargado/a Acciona Establecimiento Educativo</a:t>
                      </a:r>
                      <a:endParaRPr lang="es-CL" sz="18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6642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800" u="none" strike="noStrike" dirty="0">
                          <a:effectLst/>
                        </a:rPr>
                        <a:t>Vela por la </a:t>
                      </a:r>
                      <a:r>
                        <a:rPr lang="es-CL" sz="1800" b="1" u="none" strike="noStrike" dirty="0">
                          <a:effectLst/>
                        </a:rPr>
                        <a:t>correcta implementación </a:t>
                      </a:r>
                      <a:r>
                        <a:rPr lang="es-CL" sz="1800" u="none" strike="noStrike" dirty="0">
                          <a:effectLst/>
                        </a:rPr>
                        <a:t>del programa en el establecimiento educativo</a:t>
                      </a:r>
                      <a:endParaRPr lang="es-C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6642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800" u="none" strike="noStrike" dirty="0">
                          <a:effectLst/>
                        </a:rPr>
                        <a:t>Da a conocer y </a:t>
                      </a:r>
                      <a:r>
                        <a:rPr lang="es-CL" sz="1800" b="1" u="none" strike="noStrike" dirty="0">
                          <a:effectLst/>
                        </a:rPr>
                        <a:t>promueve el programa </a:t>
                      </a:r>
                      <a:r>
                        <a:rPr lang="es-CL" sz="1800" u="none" strike="noStrike" dirty="0">
                          <a:effectLst/>
                        </a:rPr>
                        <a:t>en la comunidad educativa </a:t>
                      </a:r>
                      <a:endParaRPr lang="es-C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584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800" u="none" strike="noStrike" dirty="0">
                          <a:effectLst/>
                        </a:rPr>
                        <a:t>Mantiene una </a:t>
                      </a:r>
                      <a:r>
                        <a:rPr lang="es-CL" sz="1800" b="1" u="none" strike="noStrike" dirty="0">
                          <a:effectLst/>
                        </a:rPr>
                        <a:t>comunicación fluida con el CNCA y/o Contraparte Técnica. </a:t>
                      </a:r>
                      <a:r>
                        <a:rPr lang="es-CL" sz="1800" u="none" strike="noStrike" dirty="0">
                          <a:effectLst/>
                        </a:rPr>
                        <a:t>Asimismo con su Director/a.</a:t>
                      </a:r>
                      <a:endParaRPr lang="es-C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850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800" u="none" strike="noStrike" dirty="0">
                          <a:effectLst/>
                        </a:rPr>
                        <a:t>Vela por una buena comunicación entre: </a:t>
                      </a:r>
                      <a:r>
                        <a:rPr lang="es-CL" sz="1800" b="1" u="none" strike="noStrike" dirty="0">
                          <a:effectLst/>
                        </a:rPr>
                        <a:t>artista educador/a, cultor/a de tradición, docente titular, equipo directivo, docentes, auxiliares y otros/as</a:t>
                      </a:r>
                      <a:endParaRPr lang="es-C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850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800" u="none" strike="noStrike" dirty="0">
                          <a:effectLst/>
                        </a:rPr>
                        <a:t>Sostiene </a:t>
                      </a:r>
                      <a:r>
                        <a:rPr lang="es-CL" sz="1800" b="1" u="none" strike="noStrike" dirty="0">
                          <a:effectLst/>
                        </a:rPr>
                        <a:t>reuniones de coordinación con los equipos en aula</a:t>
                      </a:r>
                      <a:r>
                        <a:rPr lang="es-CL" sz="1800" u="none" strike="noStrike" dirty="0">
                          <a:effectLst/>
                        </a:rPr>
                        <a:t>, que promuevan un trabajo articulado y colaborativo</a:t>
                      </a:r>
                      <a:endParaRPr lang="es-C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690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800" b="1" u="none" strike="noStrike" dirty="0">
                          <a:effectLst/>
                        </a:rPr>
                        <a:t>Asiste a las jornadas </a:t>
                      </a:r>
                      <a:r>
                        <a:rPr lang="es-CL" sz="1800" u="none" strike="noStrike" dirty="0">
                          <a:effectLst/>
                        </a:rPr>
                        <a:t>de activación, proceso y cierre desarrolladas por el programa. </a:t>
                      </a:r>
                      <a:endParaRPr lang="es-C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850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800" b="1" u="none" strike="noStrike" dirty="0">
                          <a:effectLst/>
                        </a:rPr>
                        <a:t>Promueve, colabora, y/o facilita la participación de docentes titulares </a:t>
                      </a:r>
                      <a:r>
                        <a:rPr lang="es-CL" sz="1800" u="none" strike="noStrike" dirty="0">
                          <a:effectLst/>
                        </a:rPr>
                        <a:t>en las actividades del programa: intercambio cultural, hitos de cierre, proyectos de mediación artística, otro</a:t>
                      </a:r>
                      <a:endParaRPr lang="es-C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850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800" b="1" u="sng" strike="noStrike" dirty="0">
                          <a:solidFill>
                            <a:srgbClr val="00B050"/>
                          </a:solidFill>
                          <a:effectLst/>
                        </a:rPr>
                        <a:t>Resuelve temas logísticos: asignación </a:t>
                      </a:r>
                      <a:r>
                        <a:rPr lang="es-CL" sz="1800" u="none" strike="noStrike" dirty="0">
                          <a:effectLst/>
                        </a:rPr>
                        <a:t>salas de clase, disponibilidad de materiales de trabajo- infraestructura </a:t>
                      </a:r>
                      <a:endParaRPr lang="es-C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1402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7420111"/>
              </p:ext>
            </p:extLst>
          </p:nvPr>
        </p:nvGraphicFramePr>
        <p:xfrm>
          <a:off x="539552" y="116632"/>
          <a:ext cx="8136904" cy="66085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136904"/>
              </a:tblGrid>
              <a:tr h="7766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800" b="1" u="none" strike="noStrike" dirty="0">
                          <a:effectLst/>
                        </a:rPr>
                        <a:t>Docente (s) Titular (es)</a:t>
                      </a:r>
                      <a:endParaRPr lang="es-CL" sz="18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582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800" u="none" strike="noStrike" dirty="0">
                          <a:effectLst/>
                        </a:rPr>
                        <a:t>Promueve (n) el </a:t>
                      </a:r>
                      <a:r>
                        <a:rPr lang="es-CL" sz="1800" b="1" u="none" strike="noStrike" dirty="0">
                          <a:effectLst/>
                        </a:rPr>
                        <a:t>trabajo interdisciplinario entre asignatura</a:t>
                      </a:r>
                      <a:r>
                        <a:rPr lang="es-CL" sz="1800" u="none" strike="noStrike" dirty="0">
                          <a:effectLst/>
                        </a:rPr>
                        <a:t>, lenguaje artístico-manifestación cultural</a:t>
                      </a:r>
                      <a:endParaRPr lang="es-C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7523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800" b="1" u="none" strike="noStrike" dirty="0">
                          <a:effectLst/>
                        </a:rPr>
                        <a:t>Trabaja (n) de forma colaborativa </a:t>
                      </a:r>
                      <a:r>
                        <a:rPr lang="es-CL" sz="1800" u="none" strike="noStrike" dirty="0">
                          <a:effectLst/>
                        </a:rPr>
                        <a:t>con el/la artista educador/a-cultor/a de tradición, desarrolla planificaciones consensuadas. </a:t>
                      </a:r>
                      <a:endParaRPr lang="es-C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6552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800" u="none" strike="noStrike" dirty="0">
                          <a:effectLst/>
                        </a:rPr>
                        <a:t>Introduce (n) al artista educador/a-cultor/a de tradición a la dinámica escolar</a:t>
                      </a:r>
                      <a:endParaRPr lang="es-C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7766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800" u="none" strike="noStrike" dirty="0">
                          <a:effectLst/>
                        </a:rPr>
                        <a:t>Pone (n) a disposición del proyecto en aula sus herramientas pedagógicas, de planificación, contenidos y manejo de grupo</a:t>
                      </a:r>
                      <a:endParaRPr lang="es-C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7766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800" u="none" strike="noStrike" dirty="0">
                          <a:effectLst/>
                        </a:rPr>
                        <a:t>Potencia (n) la  motivación y  participación de todos/a los/as estudiantes, trabajando con ellos/as según sus intereses</a:t>
                      </a:r>
                      <a:endParaRPr lang="es-C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6795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800" u="none" strike="noStrike" dirty="0">
                          <a:effectLst/>
                        </a:rPr>
                        <a:t>Favorece (n) un </a:t>
                      </a:r>
                      <a:r>
                        <a:rPr lang="es-CL" sz="1800" b="1" u="none" strike="noStrike" dirty="0">
                          <a:effectLst/>
                        </a:rPr>
                        <a:t>clima de respeto y trabajo en equipo </a:t>
                      </a:r>
                      <a:r>
                        <a:rPr lang="es-CL" sz="1800" u="none" strike="noStrike" dirty="0">
                          <a:effectLst/>
                        </a:rPr>
                        <a:t>al interior del aula</a:t>
                      </a:r>
                      <a:endParaRPr lang="es-C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7766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800" b="1" u="none" strike="noStrike" dirty="0">
                          <a:effectLst/>
                        </a:rPr>
                        <a:t>Asiste (n) a las jornadas </a:t>
                      </a:r>
                      <a:r>
                        <a:rPr lang="es-CL" sz="1800" u="none" strike="noStrike" dirty="0">
                          <a:effectLst/>
                        </a:rPr>
                        <a:t>de activación, proceso y cierre desarrolladas por el programa. </a:t>
                      </a:r>
                      <a:endParaRPr lang="es-C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8324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8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Promueve (n), colabora (n), y/o facilita (n) la participación de docentes titulares en las actividades del programa: intercambio cultural, hitos de cierre, proyectos de mediación artística, </a:t>
                      </a:r>
                      <a:r>
                        <a:rPr lang="es-CL" sz="1800" b="1" u="none" strike="noStrike" dirty="0" smtClean="0">
                          <a:solidFill>
                            <a:srgbClr val="00B050"/>
                          </a:solidFill>
                          <a:effectLst/>
                        </a:rPr>
                        <a:t>otro.</a:t>
                      </a:r>
                      <a:endParaRPr lang="es-CL" sz="1800" b="1" i="0" u="none" strike="noStrike" dirty="0">
                        <a:solidFill>
                          <a:srgbClr val="00B05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9575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>
          <a:xfrm>
            <a:off x="395536" y="2564904"/>
            <a:ext cx="7659687" cy="1168400"/>
          </a:xfrm>
        </p:spPr>
        <p:txBody>
          <a:bodyPr>
            <a:normAutofit fontScale="90000"/>
          </a:bodyPr>
          <a:lstStyle/>
          <a:p>
            <a:r>
              <a:rPr lang="es-CL" dirty="0" smtClean="0"/>
              <a:t>FUNCIONES A DESARROLLAR ASISTENCIA TÉCNICA 2017</a:t>
            </a:r>
            <a:endParaRPr lang="es-CL" dirty="0"/>
          </a:p>
        </p:txBody>
      </p:sp>
      <p:pic>
        <p:nvPicPr>
          <p:cNvPr id="3" name="2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099" y="-27384"/>
            <a:ext cx="4739933" cy="10527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8958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1912799947"/>
              </p:ext>
            </p:extLst>
          </p:nvPr>
        </p:nvGraphicFramePr>
        <p:xfrm>
          <a:off x="179512" y="188640"/>
          <a:ext cx="8856984" cy="6669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87617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</TotalTime>
  <Words>1184</Words>
  <Application>Microsoft Office PowerPoint</Application>
  <PresentationFormat>Presentación en pantalla (4:3)</PresentationFormat>
  <Paragraphs>112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1" baseType="lpstr">
      <vt:lpstr>Tema de Office</vt:lpstr>
      <vt:lpstr>Presentación Asistencia Técnico Pedagógica</vt:lpstr>
      <vt:lpstr>Presentación de PowerPoint</vt:lpstr>
      <vt:lpstr>Presentación de PowerPoint</vt:lpstr>
      <vt:lpstr>MECANISMO DE EVALUACIÓN ESCUELAS – IMPLEMENTACIÓN DE ACCIONA</vt:lpstr>
      <vt:lpstr>Presentación de PowerPoint</vt:lpstr>
      <vt:lpstr>Presentación de PowerPoint</vt:lpstr>
      <vt:lpstr>Presentación de PowerPoint</vt:lpstr>
      <vt:lpstr>FUNCIONES A DESARROLLAR ASISTENCIA TÉCNICA 2017</vt:lpstr>
      <vt:lpstr>Presentación de PowerPoint</vt:lpstr>
      <vt:lpstr>DIMENSIONES DEL INSTRUMENTO DE PROYECTOS </vt:lpstr>
      <vt:lpstr>Presentación de PowerPoint</vt:lpstr>
      <vt:lpstr>B. Contexto Local Territorial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II. ARTICULACIÓN CURRICULAR DE PROYECTOS</vt:lpstr>
      <vt:lpstr>Presentación de PowerPoint</vt:lpstr>
      <vt:lpstr>gracias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Asistencia Técnico Pedagógica</dc:title>
  <dc:creator>Natascha Diharce Boser</dc:creator>
  <cp:lastModifiedBy>Natascha Diharce Boser</cp:lastModifiedBy>
  <cp:revision>37</cp:revision>
  <dcterms:created xsi:type="dcterms:W3CDTF">2017-04-05T19:39:25Z</dcterms:created>
  <dcterms:modified xsi:type="dcterms:W3CDTF">2017-04-17T16:03:04Z</dcterms:modified>
</cp:coreProperties>
</file>