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8" r:id="rId3"/>
    <p:sldId id="257" r:id="rId4"/>
    <p:sldId id="258" r:id="rId5"/>
    <p:sldId id="259" r:id="rId6"/>
    <p:sldId id="261" r:id="rId7"/>
    <p:sldId id="262" r:id="rId8"/>
    <p:sldId id="260" r:id="rId9"/>
    <p:sldId id="270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1" r:id="rId18"/>
    <p:sldId id="272" r:id="rId19"/>
    <p:sldId id="273" r:id="rId20"/>
    <p:sldId id="274" r:id="rId21"/>
    <p:sldId id="275" r:id="rId22"/>
    <p:sldId id="279" r:id="rId23"/>
    <p:sldId id="277" r:id="rId24"/>
    <p:sldId id="276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2" d="100"/>
          <a:sy n="72" d="100"/>
        </p:scale>
        <p:origin x="-354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91051B-6793-4E3A-9025-5F68596CCEE8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4833F58E-1FEC-492B-9C0D-2582915DDAE2}">
      <dgm:prSet phldrT="[Texto]"/>
      <dgm:spPr/>
      <dgm:t>
        <a:bodyPr/>
        <a:lstStyle/>
        <a:p>
          <a:r>
            <a:rPr lang="es-CL" b="1" dirty="0" smtClean="0"/>
            <a:t>Pasos para la elaboración de proyectos</a:t>
          </a:r>
          <a:r>
            <a:rPr lang="es-CL" dirty="0" smtClean="0"/>
            <a:t/>
          </a:r>
          <a:br>
            <a:rPr lang="es-CL" dirty="0" smtClean="0"/>
          </a:br>
          <a:endParaRPr lang="es-CL" dirty="0"/>
        </a:p>
      </dgm:t>
    </dgm:pt>
    <dgm:pt modelId="{050BB9BB-210D-482B-B213-77773C6481D2}" type="parTrans" cxnId="{907D59C7-1F2F-4A35-A0B2-C5802373B5BF}">
      <dgm:prSet/>
      <dgm:spPr/>
      <dgm:t>
        <a:bodyPr/>
        <a:lstStyle/>
        <a:p>
          <a:endParaRPr lang="es-CL"/>
        </a:p>
      </dgm:t>
    </dgm:pt>
    <dgm:pt modelId="{1779AD6E-9AA3-4DFC-ABD6-64517C00DBB1}" type="sibTrans" cxnId="{907D59C7-1F2F-4A35-A0B2-C5802373B5BF}">
      <dgm:prSet/>
      <dgm:spPr/>
      <dgm:t>
        <a:bodyPr/>
        <a:lstStyle/>
        <a:p>
          <a:endParaRPr lang="es-CL"/>
        </a:p>
      </dgm:t>
    </dgm:pt>
    <dgm:pt modelId="{96AD651C-8530-4C74-88FC-794BA5206276}" type="pres">
      <dgm:prSet presAssocID="{FC91051B-6793-4E3A-9025-5F68596CCEE8}" presName="Name0" presStyleCnt="0">
        <dgm:presLayoutVars>
          <dgm:dir/>
          <dgm:animLvl val="lvl"/>
          <dgm:resizeHandles val="exact"/>
        </dgm:presLayoutVars>
      </dgm:prSet>
      <dgm:spPr/>
    </dgm:pt>
    <dgm:pt modelId="{37C7D4D1-6CA1-4CD1-88C8-15B68A39F27B}" type="pres">
      <dgm:prSet presAssocID="{FC91051B-6793-4E3A-9025-5F68596CCEE8}" presName="dummy" presStyleCnt="0"/>
      <dgm:spPr/>
    </dgm:pt>
    <dgm:pt modelId="{76408156-B489-4E8A-A749-BB21A657300A}" type="pres">
      <dgm:prSet presAssocID="{FC91051B-6793-4E3A-9025-5F68596CCEE8}" presName="linH" presStyleCnt="0"/>
      <dgm:spPr/>
    </dgm:pt>
    <dgm:pt modelId="{BE1A3AF3-F240-4F54-B9D2-AE187F2F9165}" type="pres">
      <dgm:prSet presAssocID="{FC91051B-6793-4E3A-9025-5F68596CCEE8}" presName="padding1" presStyleCnt="0"/>
      <dgm:spPr/>
    </dgm:pt>
    <dgm:pt modelId="{64344325-2014-4010-9502-6D234E0F791E}" type="pres">
      <dgm:prSet presAssocID="{4833F58E-1FEC-492B-9C0D-2582915DDAE2}" presName="linV" presStyleCnt="0"/>
      <dgm:spPr/>
    </dgm:pt>
    <dgm:pt modelId="{CBCF7AF9-F92F-4D5A-9539-4B931D800129}" type="pres">
      <dgm:prSet presAssocID="{4833F58E-1FEC-492B-9C0D-2582915DDAE2}" presName="spVertical1" presStyleCnt="0"/>
      <dgm:spPr/>
    </dgm:pt>
    <dgm:pt modelId="{86F640A8-3956-4BD7-BEF4-CB89DF7F102D}" type="pres">
      <dgm:prSet presAssocID="{4833F58E-1FEC-492B-9C0D-2582915DDAE2}" presName="parTx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DCFF821-D5CD-452D-9A22-337C2EB3AE91}" type="pres">
      <dgm:prSet presAssocID="{4833F58E-1FEC-492B-9C0D-2582915DDAE2}" presName="spVertical2" presStyleCnt="0"/>
      <dgm:spPr/>
    </dgm:pt>
    <dgm:pt modelId="{CFD9B796-B91F-4725-A8F8-82BA2C750CFD}" type="pres">
      <dgm:prSet presAssocID="{4833F58E-1FEC-492B-9C0D-2582915DDAE2}" presName="spVertical3" presStyleCnt="0"/>
      <dgm:spPr/>
    </dgm:pt>
    <dgm:pt modelId="{DA03B39A-EB46-414D-AEEE-EAD4310FF02C}" type="pres">
      <dgm:prSet presAssocID="{FC91051B-6793-4E3A-9025-5F68596CCEE8}" presName="padding2" presStyleCnt="0"/>
      <dgm:spPr/>
    </dgm:pt>
    <dgm:pt modelId="{B7E4346E-3585-4021-AAD0-4FC52CCE35A4}" type="pres">
      <dgm:prSet presAssocID="{FC91051B-6793-4E3A-9025-5F68596CCEE8}" presName="negArrow" presStyleCnt="0"/>
      <dgm:spPr/>
    </dgm:pt>
    <dgm:pt modelId="{644F1202-3000-4AC1-AD34-27B8FA8EB049}" type="pres">
      <dgm:prSet presAssocID="{FC91051B-6793-4E3A-9025-5F68596CCEE8}" presName="backgroundArrow" presStyleLbl="node1" presStyleIdx="0" presStyleCnt="1"/>
      <dgm:spPr/>
    </dgm:pt>
  </dgm:ptLst>
  <dgm:cxnLst>
    <dgm:cxn modelId="{4A410DD4-DB21-48DE-A4E1-1CB688FFD5EB}" type="presOf" srcId="{4833F58E-1FEC-492B-9C0D-2582915DDAE2}" destId="{86F640A8-3956-4BD7-BEF4-CB89DF7F102D}" srcOrd="0" destOrd="0" presId="urn:microsoft.com/office/officeart/2005/8/layout/hProcess3"/>
    <dgm:cxn modelId="{907D59C7-1F2F-4A35-A0B2-C5802373B5BF}" srcId="{FC91051B-6793-4E3A-9025-5F68596CCEE8}" destId="{4833F58E-1FEC-492B-9C0D-2582915DDAE2}" srcOrd="0" destOrd="0" parTransId="{050BB9BB-210D-482B-B213-77773C6481D2}" sibTransId="{1779AD6E-9AA3-4DFC-ABD6-64517C00DBB1}"/>
    <dgm:cxn modelId="{D260E95D-4521-48AD-80BC-1183805AAF02}" type="presOf" srcId="{FC91051B-6793-4E3A-9025-5F68596CCEE8}" destId="{96AD651C-8530-4C74-88FC-794BA5206276}" srcOrd="0" destOrd="0" presId="urn:microsoft.com/office/officeart/2005/8/layout/hProcess3"/>
    <dgm:cxn modelId="{2ED67903-93AD-41C1-AF40-BADF9B2979A8}" type="presParOf" srcId="{96AD651C-8530-4C74-88FC-794BA5206276}" destId="{37C7D4D1-6CA1-4CD1-88C8-15B68A39F27B}" srcOrd="0" destOrd="0" presId="urn:microsoft.com/office/officeart/2005/8/layout/hProcess3"/>
    <dgm:cxn modelId="{DBD7913C-629B-462D-B58B-42BB6C857923}" type="presParOf" srcId="{96AD651C-8530-4C74-88FC-794BA5206276}" destId="{76408156-B489-4E8A-A749-BB21A657300A}" srcOrd="1" destOrd="0" presId="urn:microsoft.com/office/officeart/2005/8/layout/hProcess3"/>
    <dgm:cxn modelId="{6211DE97-020F-422A-9F5E-1DB6D3CAB52C}" type="presParOf" srcId="{76408156-B489-4E8A-A749-BB21A657300A}" destId="{BE1A3AF3-F240-4F54-B9D2-AE187F2F9165}" srcOrd="0" destOrd="0" presId="urn:microsoft.com/office/officeart/2005/8/layout/hProcess3"/>
    <dgm:cxn modelId="{59A5C268-70F6-4478-9A6D-F1F3F4B863DD}" type="presParOf" srcId="{76408156-B489-4E8A-A749-BB21A657300A}" destId="{64344325-2014-4010-9502-6D234E0F791E}" srcOrd="1" destOrd="0" presId="urn:microsoft.com/office/officeart/2005/8/layout/hProcess3"/>
    <dgm:cxn modelId="{83DC377D-7FE6-478A-ABA0-F844B4012DDF}" type="presParOf" srcId="{64344325-2014-4010-9502-6D234E0F791E}" destId="{CBCF7AF9-F92F-4D5A-9539-4B931D800129}" srcOrd="0" destOrd="0" presId="urn:microsoft.com/office/officeart/2005/8/layout/hProcess3"/>
    <dgm:cxn modelId="{24F6DB1C-6934-4933-833C-2D9A748F4DFE}" type="presParOf" srcId="{64344325-2014-4010-9502-6D234E0F791E}" destId="{86F640A8-3956-4BD7-BEF4-CB89DF7F102D}" srcOrd="1" destOrd="0" presId="urn:microsoft.com/office/officeart/2005/8/layout/hProcess3"/>
    <dgm:cxn modelId="{48396F74-2165-4DC8-9EFC-02A8EB6FE157}" type="presParOf" srcId="{64344325-2014-4010-9502-6D234E0F791E}" destId="{3DCFF821-D5CD-452D-9A22-337C2EB3AE91}" srcOrd="2" destOrd="0" presId="urn:microsoft.com/office/officeart/2005/8/layout/hProcess3"/>
    <dgm:cxn modelId="{DBB6B9B7-7053-4735-957D-EADA9F272B90}" type="presParOf" srcId="{64344325-2014-4010-9502-6D234E0F791E}" destId="{CFD9B796-B91F-4725-A8F8-82BA2C750CFD}" srcOrd="3" destOrd="0" presId="urn:microsoft.com/office/officeart/2005/8/layout/hProcess3"/>
    <dgm:cxn modelId="{CA9EB02D-3A3B-4B96-9E09-566348686166}" type="presParOf" srcId="{76408156-B489-4E8A-A749-BB21A657300A}" destId="{DA03B39A-EB46-414D-AEEE-EAD4310FF02C}" srcOrd="2" destOrd="0" presId="urn:microsoft.com/office/officeart/2005/8/layout/hProcess3"/>
    <dgm:cxn modelId="{632A4BAC-052C-4144-A31C-B76D821D6C0F}" type="presParOf" srcId="{76408156-B489-4E8A-A749-BB21A657300A}" destId="{B7E4346E-3585-4021-AAD0-4FC52CCE35A4}" srcOrd="3" destOrd="0" presId="urn:microsoft.com/office/officeart/2005/8/layout/hProcess3"/>
    <dgm:cxn modelId="{A307E993-A4C3-4B3B-B8F4-1299E67BF8EF}" type="presParOf" srcId="{76408156-B489-4E8A-A749-BB21A657300A}" destId="{644F1202-3000-4AC1-AD34-27B8FA8EB049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4ED423-A24E-4CC1-B9FC-450A0624C168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13B49D99-D456-40E1-ADF7-DA681C23A704}" type="pres">
      <dgm:prSet presAssocID="{0A4ED423-A24E-4CC1-B9FC-450A0624C16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CL"/>
        </a:p>
      </dgm:t>
    </dgm:pt>
  </dgm:ptLst>
  <dgm:cxnLst>
    <dgm:cxn modelId="{BF117FAC-BD10-4A1B-9EBC-4A64FA3DFBA0}" type="presOf" srcId="{0A4ED423-A24E-4CC1-B9FC-450A0624C168}" destId="{13B49D99-D456-40E1-ADF7-DA681C23A704}" srcOrd="0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AC41381-8B4D-4A04-8E07-4749435A64C6}" type="doc">
      <dgm:prSet loTypeId="urn:microsoft.com/office/officeart/2005/8/layout/hierarchy3" loCatId="list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es-CL"/>
        </a:p>
      </dgm:t>
    </dgm:pt>
    <dgm:pt modelId="{1BFC2147-4756-4F15-99DF-F9153A2FD2B8}">
      <dgm:prSet phldrT="[Texto]" custT="1"/>
      <dgm:spPr/>
      <dgm:t>
        <a:bodyPr/>
        <a:lstStyle/>
        <a:p>
          <a:r>
            <a:rPr lang="es-CL" sz="4000" dirty="0" smtClean="0"/>
            <a:t>Ejemplo</a:t>
          </a:r>
          <a:endParaRPr lang="es-CL" sz="4000" dirty="0"/>
        </a:p>
      </dgm:t>
    </dgm:pt>
    <dgm:pt modelId="{2FC00F2D-6058-4F0E-975E-DDD7164946C9}" type="parTrans" cxnId="{9FA8057F-5AB8-44F6-97B2-79F85FCE3D5D}">
      <dgm:prSet/>
      <dgm:spPr/>
      <dgm:t>
        <a:bodyPr/>
        <a:lstStyle/>
        <a:p>
          <a:endParaRPr lang="es-CL"/>
        </a:p>
      </dgm:t>
    </dgm:pt>
    <dgm:pt modelId="{71473796-F3AE-418A-AD62-17C2E5D06702}" type="sibTrans" cxnId="{9FA8057F-5AB8-44F6-97B2-79F85FCE3D5D}">
      <dgm:prSet/>
      <dgm:spPr/>
      <dgm:t>
        <a:bodyPr/>
        <a:lstStyle/>
        <a:p>
          <a:endParaRPr lang="es-CL"/>
        </a:p>
      </dgm:t>
    </dgm:pt>
    <dgm:pt modelId="{F45DE72B-E2DE-40A5-81BB-8C288CC7A45C}">
      <dgm:prSet phldrT="[Texto]"/>
      <dgm:spPr/>
      <dgm:t>
        <a:bodyPr/>
        <a:lstStyle/>
        <a:p>
          <a:r>
            <a:rPr lang="es-CL" b="1" i="1" dirty="0" smtClean="0">
              <a:solidFill>
                <a:schemeClr val="tx1">
                  <a:lumMod val="75000"/>
                  <a:lumOff val="25000"/>
                </a:schemeClr>
              </a:solidFill>
            </a:rPr>
            <a:t>Idea: </a:t>
          </a:r>
          <a:r>
            <a:rPr lang="es-CL" dirty="0" smtClean="0">
              <a:solidFill>
                <a:schemeClr val="tx1">
                  <a:lumMod val="75000"/>
                  <a:lumOff val="25000"/>
                </a:schemeClr>
              </a:solidFill>
            </a:rPr>
            <a:t>Hacer </a:t>
          </a:r>
          <a:r>
            <a:rPr lang="es-CL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graffitis</a:t>
          </a:r>
          <a:r>
            <a:rPr lang="es-CL" dirty="0" smtClean="0">
              <a:solidFill>
                <a:schemeClr val="tx1">
                  <a:lumMod val="75000"/>
                  <a:lumOff val="25000"/>
                </a:schemeClr>
              </a:solidFill>
            </a:rPr>
            <a:t> en las paredes desgastadas de mi escuela.</a:t>
          </a:r>
          <a:endParaRPr lang="es-CL" dirty="0"/>
        </a:p>
      </dgm:t>
    </dgm:pt>
    <dgm:pt modelId="{EE5F2697-7102-459B-B602-829834FA4DEA}" type="parTrans" cxnId="{CD9E43E7-6C50-47B4-A138-D18566AA9D7E}">
      <dgm:prSet/>
      <dgm:spPr/>
      <dgm:t>
        <a:bodyPr/>
        <a:lstStyle/>
        <a:p>
          <a:endParaRPr lang="es-CL"/>
        </a:p>
      </dgm:t>
    </dgm:pt>
    <dgm:pt modelId="{E553F0D9-70F9-4911-87AB-BE574817604C}" type="sibTrans" cxnId="{CD9E43E7-6C50-47B4-A138-D18566AA9D7E}">
      <dgm:prSet/>
      <dgm:spPr/>
      <dgm:t>
        <a:bodyPr/>
        <a:lstStyle/>
        <a:p>
          <a:endParaRPr lang="es-CL"/>
        </a:p>
      </dgm:t>
    </dgm:pt>
    <dgm:pt modelId="{08DAFE73-C8A5-42BE-B5C2-0D73289FD67F}">
      <dgm:prSet phldrT="[Texto]"/>
      <dgm:spPr/>
      <dgm:t>
        <a:bodyPr/>
        <a:lstStyle/>
        <a:p>
          <a:r>
            <a:rPr lang="es-CL" b="1" i="1" dirty="0" smtClean="0">
              <a:solidFill>
                <a:schemeClr val="tx1">
                  <a:lumMod val="75000"/>
                  <a:lumOff val="25000"/>
                </a:schemeClr>
              </a:solidFill>
            </a:rPr>
            <a:t>Nombre:</a:t>
          </a:r>
          <a:r>
            <a:rPr lang="es-CL" i="1" dirty="0" smtClean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es-CL" b="1" i="1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Graffiteando</a:t>
          </a:r>
          <a:r>
            <a:rPr lang="es-CL" b="1" i="1" dirty="0" smtClean="0">
              <a:solidFill>
                <a:schemeClr val="tx1">
                  <a:lumMod val="75000"/>
                  <a:lumOff val="25000"/>
                </a:schemeClr>
              </a:solidFill>
            </a:rPr>
            <a:t> en mi Escuela</a:t>
          </a:r>
          <a:endParaRPr lang="es-CL" dirty="0"/>
        </a:p>
      </dgm:t>
    </dgm:pt>
    <dgm:pt modelId="{EDBC552C-0D96-45C7-8273-804684476589}" type="sibTrans" cxnId="{CC0FD52B-B70B-4AD3-99AD-2B2E00C80CE5}">
      <dgm:prSet/>
      <dgm:spPr/>
      <dgm:t>
        <a:bodyPr/>
        <a:lstStyle/>
        <a:p>
          <a:endParaRPr lang="es-CL"/>
        </a:p>
      </dgm:t>
    </dgm:pt>
    <dgm:pt modelId="{96B48C73-3A13-473D-A6C7-BA2C7575158A}" type="parTrans" cxnId="{CC0FD52B-B70B-4AD3-99AD-2B2E00C80CE5}">
      <dgm:prSet/>
      <dgm:spPr/>
      <dgm:t>
        <a:bodyPr/>
        <a:lstStyle/>
        <a:p>
          <a:endParaRPr lang="es-CL"/>
        </a:p>
      </dgm:t>
    </dgm:pt>
    <dgm:pt modelId="{C9EBA064-A397-40E6-88AC-12F1297942CE}" type="pres">
      <dgm:prSet presAssocID="{CAC41381-8B4D-4A04-8E07-4749435A64C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CL"/>
        </a:p>
      </dgm:t>
    </dgm:pt>
    <dgm:pt modelId="{CA15B4CD-B67B-47A5-940D-4872F30D0267}" type="pres">
      <dgm:prSet presAssocID="{1BFC2147-4756-4F15-99DF-F9153A2FD2B8}" presName="root" presStyleCnt="0"/>
      <dgm:spPr/>
    </dgm:pt>
    <dgm:pt modelId="{4B0EF0EB-5C26-49A2-A2D6-C62EEDADEB7F}" type="pres">
      <dgm:prSet presAssocID="{1BFC2147-4756-4F15-99DF-F9153A2FD2B8}" presName="rootComposite" presStyleCnt="0"/>
      <dgm:spPr/>
    </dgm:pt>
    <dgm:pt modelId="{168294D0-89BA-4772-BE29-A476A769432A}" type="pres">
      <dgm:prSet presAssocID="{1BFC2147-4756-4F15-99DF-F9153A2FD2B8}" presName="rootText" presStyleLbl="node1" presStyleIdx="0" presStyleCnt="1" custLinFactNeighborX="416" custLinFactNeighborY="12043"/>
      <dgm:spPr/>
      <dgm:t>
        <a:bodyPr/>
        <a:lstStyle/>
        <a:p>
          <a:endParaRPr lang="es-CL"/>
        </a:p>
      </dgm:t>
    </dgm:pt>
    <dgm:pt modelId="{B8869061-50AB-4DA0-AA37-AAE61658FBAA}" type="pres">
      <dgm:prSet presAssocID="{1BFC2147-4756-4F15-99DF-F9153A2FD2B8}" presName="rootConnector" presStyleLbl="node1" presStyleIdx="0" presStyleCnt="1"/>
      <dgm:spPr/>
      <dgm:t>
        <a:bodyPr/>
        <a:lstStyle/>
        <a:p>
          <a:endParaRPr lang="es-CL"/>
        </a:p>
      </dgm:t>
    </dgm:pt>
    <dgm:pt modelId="{5203E786-B6AD-4060-AE3A-187B92C817AC}" type="pres">
      <dgm:prSet presAssocID="{1BFC2147-4756-4F15-99DF-F9153A2FD2B8}" presName="childShape" presStyleCnt="0"/>
      <dgm:spPr/>
    </dgm:pt>
    <dgm:pt modelId="{62C210DF-63AF-4185-BCA6-8856B87468CF}" type="pres">
      <dgm:prSet presAssocID="{EE5F2697-7102-459B-B602-829834FA4DEA}" presName="Name13" presStyleLbl="parChTrans1D2" presStyleIdx="0" presStyleCnt="2"/>
      <dgm:spPr/>
      <dgm:t>
        <a:bodyPr/>
        <a:lstStyle/>
        <a:p>
          <a:endParaRPr lang="es-CL"/>
        </a:p>
      </dgm:t>
    </dgm:pt>
    <dgm:pt modelId="{E73A9FE5-6DD5-477C-B181-923F6ACF9B15}" type="pres">
      <dgm:prSet presAssocID="{F45DE72B-E2DE-40A5-81BB-8C288CC7A45C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437EB8D-2CC6-4DDD-A525-D00F28C6CADE}" type="pres">
      <dgm:prSet presAssocID="{96B48C73-3A13-473D-A6C7-BA2C7575158A}" presName="Name13" presStyleLbl="parChTrans1D2" presStyleIdx="1" presStyleCnt="2"/>
      <dgm:spPr/>
      <dgm:t>
        <a:bodyPr/>
        <a:lstStyle/>
        <a:p>
          <a:endParaRPr lang="es-CL"/>
        </a:p>
      </dgm:t>
    </dgm:pt>
    <dgm:pt modelId="{7D108838-27A9-4AD5-BA59-42E0AAFF1F4B}" type="pres">
      <dgm:prSet presAssocID="{08DAFE73-C8A5-42BE-B5C2-0D73289FD67F}" presName="childText" presStyleLbl="bgAcc1" presStyleIdx="1" presStyleCnt="2" custLinFactNeighborY="-16517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5A3D5CBC-A692-43A3-B933-EBE4975D31E5}" type="presOf" srcId="{F45DE72B-E2DE-40A5-81BB-8C288CC7A45C}" destId="{E73A9FE5-6DD5-477C-B181-923F6ACF9B15}" srcOrd="0" destOrd="0" presId="urn:microsoft.com/office/officeart/2005/8/layout/hierarchy3"/>
    <dgm:cxn modelId="{8542CB03-F61D-4A53-8F51-5A0852F2F9A7}" type="presOf" srcId="{08DAFE73-C8A5-42BE-B5C2-0D73289FD67F}" destId="{7D108838-27A9-4AD5-BA59-42E0AAFF1F4B}" srcOrd="0" destOrd="0" presId="urn:microsoft.com/office/officeart/2005/8/layout/hierarchy3"/>
    <dgm:cxn modelId="{38E6AD30-6F89-45EF-A298-8C33FFB67563}" type="presOf" srcId="{CAC41381-8B4D-4A04-8E07-4749435A64C6}" destId="{C9EBA064-A397-40E6-88AC-12F1297942CE}" srcOrd="0" destOrd="0" presId="urn:microsoft.com/office/officeart/2005/8/layout/hierarchy3"/>
    <dgm:cxn modelId="{CFECD0EA-D1FD-4EE3-8863-2990038A7E69}" type="presOf" srcId="{1BFC2147-4756-4F15-99DF-F9153A2FD2B8}" destId="{168294D0-89BA-4772-BE29-A476A769432A}" srcOrd="0" destOrd="0" presId="urn:microsoft.com/office/officeart/2005/8/layout/hierarchy3"/>
    <dgm:cxn modelId="{D359F97A-715D-4FAF-B57D-4E6ED1D9377C}" type="presOf" srcId="{1BFC2147-4756-4F15-99DF-F9153A2FD2B8}" destId="{B8869061-50AB-4DA0-AA37-AAE61658FBAA}" srcOrd="1" destOrd="0" presId="urn:microsoft.com/office/officeart/2005/8/layout/hierarchy3"/>
    <dgm:cxn modelId="{74ABBF02-F62C-45B3-8370-CE81D56F2481}" type="presOf" srcId="{96B48C73-3A13-473D-A6C7-BA2C7575158A}" destId="{8437EB8D-2CC6-4DDD-A525-D00F28C6CADE}" srcOrd="0" destOrd="0" presId="urn:microsoft.com/office/officeart/2005/8/layout/hierarchy3"/>
    <dgm:cxn modelId="{CC0FD52B-B70B-4AD3-99AD-2B2E00C80CE5}" srcId="{1BFC2147-4756-4F15-99DF-F9153A2FD2B8}" destId="{08DAFE73-C8A5-42BE-B5C2-0D73289FD67F}" srcOrd="1" destOrd="0" parTransId="{96B48C73-3A13-473D-A6C7-BA2C7575158A}" sibTransId="{EDBC552C-0D96-45C7-8273-804684476589}"/>
    <dgm:cxn modelId="{9FA8057F-5AB8-44F6-97B2-79F85FCE3D5D}" srcId="{CAC41381-8B4D-4A04-8E07-4749435A64C6}" destId="{1BFC2147-4756-4F15-99DF-F9153A2FD2B8}" srcOrd="0" destOrd="0" parTransId="{2FC00F2D-6058-4F0E-975E-DDD7164946C9}" sibTransId="{71473796-F3AE-418A-AD62-17C2E5D06702}"/>
    <dgm:cxn modelId="{CD9E43E7-6C50-47B4-A138-D18566AA9D7E}" srcId="{1BFC2147-4756-4F15-99DF-F9153A2FD2B8}" destId="{F45DE72B-E2DE-40A5-81BB-8C288CC7A45C}" srcOrd="0" destOrd="0" parTransId="{EE5F2697-7102-459B-B602-829834FA4DEA}" sibTransId="{E553F0D9-70F9-4911-87AB-BE574817604C}"/>
    <dgm:cxn modelId="{B21610C9-F18F-40AC-9C60-34CF2CCFC2E0}" type="presOf" srcId="{EE5F2697-7102-459B-B602-829834FA4DEA}" destId="{62C210DF-63AF-4185-BCA6-8856B87468CF}" srcOrd="0" destOrd="0" presId="urn:microsoft.com/office/officeart/2005/8/layout/hierarchy3"/>
    <dgm:cxn modelId="{0B43F486-3D2C-45C4-B918-D3E802C9F1C2}" type="presParOf" srcId="{C9EBA064-A397-40E6-88AC-12F1297942CE}" destId="{CA15B4CD-B67B-47A5-940D-4872F30D0267}" srcOrd="0" destOrd="0" presId="urn:microsoft.com/office/officeart/2005/8/layout/hierarchy3"/>
    <dgm:cxn modelId="{30DAA76C-ED97-47AE-BCBD-DD3CDE570EF3}" type="presParOf" srcId="{CA15B4CD-B67B-47A5-940D-4872F30D0267}" destId="{4B0EF0EB-5C26-49A2-A2D6-C62EEDADEB7F}" srcOrd="0" destOrd="0" presId="urn:microsoft.com/office/officeart/2005/8/layout/hierarchy3"/>
    <dgm:cxn modelId="{BA736A57-FEF3-49B0-9D35-7ADE7DC20ACB}" type="presParOf" srcId="{4B0EF0EB-5C26-49A2-A2D6-C62EEDADEB7F}" destId="{168294D0-89BA-4772-BE29-A476A769432A}" srcOrd="0" destOrd="0" presId="urn:microsoft.com/office/officeart/2005/8/layout/hierarchy3"/>
    <dgm:cxn modelId="{DB598844-2338-42ED-9469-D1FC6F231AD9}" type="presParOf" srcId="{4B0EF0EB-5C26-49A2-A2D6-C62EEDADEB7F}" destId="{B8869061-50AB-4DA0-AA37-AAE61658FBAA}" srcOrd="1" destOrd="0" presId="urn:microsoft.com/office/officeart/2005/8/layout/hierarchy3"/>
    <dgm:cxn modelId="{5FEBE087-7196-440C-B4F0-72D806FC2C5D}" type="presParOf" srcId="{CA15B4CD-B67B-47A5-940D-4872F30D0267}" destId="{5203E786-B6AD-4060-AE3A-187B92C817AC}" srcOrd="1" destOrd="0" presId="urn:microsoft.com/office/officeart/2005/8/layout/hierarchy3"/>
    <dgm:cxn modelId="{87106B32-9F73-435C-B39A-490B89AD7D36}" type="presParOf" srcId="{5203E786-B6AD-4060-AE3A-187B92C817AC}" destId="{62C210DF-63AF-4185-BCA6-8856B87468CF}" srcOrd="0" destOrd="0" presId="urn:microsoft.com/office/officeart/2005/8/layout/hierarchy3"/>
    <dgm:cxn modelId="{67FE2877-B029-4EAA-8480-AB8E5CDB2A1E}" type="presParOf" srcId="{5203E786-B6AD-4060-AE3A-187B92C817AC}" destId="{E73A9FE5-6DD5-477C-B181-923F6ACF9B15}" srcOrd="1" destOrd="0" presId="urn:microsoft.com/office/officeart/2005/8/layout/hierarchy3"/>
    <dgm:cxn modelId="{CBE3909B-7B9E-4071-B5DB-79D1EDED098C}" type="presParOf" srcId="{5203E786-B6AD-4060-AE3A-187B92C817AC}" destId="{8437EB8D-2CC6-4DDD-A525-D00F28C6CADE}" srcOrd="2" destOrd="0" presId="urn:microsoft.com/office/officeart/2005/8/layout/hierarchy3"/>
    <dgm:cxn modelId="{A3C50025-51ED-44F0-A46B-B9942097791B}" type="presParOf" srcId="{5203E786-B6AD-4060-AE3A-187B92C817AC}" destId="{7D108838-27A9-4AD5-BA59-42E0AAFF1F4B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D8C1376-0991-438B-93AC-33DD36EDB136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E82F9A66-21A3-4E1D-BC6A-9D1EE6C7136A}">
      <dgm:prSet phldrT="[Texto]" custT="1"/>
      <dgm:spPr/>
      <dgm:t>
        <a:bodyPr/>
        <a:lstStyle/>
        <a:p>
          <a:pPr algn="just"/>
          <a:r>
            <a:rPr lang="es-CL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</a:rPr>
            <a:t>¿Por qué nos planteamos hacer este proyecto?</a:t>
          </a:r>
          <a:endParaRPr lang="es-CL" sz="2400" dirty="0"/>
        </a:p>
      </dgm:t>
    </dgm:pt>
    <dgm:pt modelId="{97B66860-3912-48C0-84F2-4D2328D8A5FF}" type="parTrans" cxnId="{B01C52AD-D1CD-4413-9BC1-4F20663CB3B4}">
      <dgm:prSet/>
      <dgm:spPr/>
      <dgm:t>
        <a:bodyPr/>
        <a:lstStyle/>
        <a:p>
          <a:endParaRPr lang="es-CL"/>
        </a:p>
      </dgm:t>
    </dgm:pt>
    <dgm:pt modelId="{A55E682A-31D2-4BA2-A6D8-083D2373479A}" type="sibTrans" cxnId="{B01C52AD-D1CD-4413-9BC1-4F20663CB3B4}">
      <dgm:prSet/>
      <dgm:spPr/>
      <dgm:t>
        <a:bodyPr/>
        <a:lstStyle/>
        <a:p>
          <a:endParaRPr lang="es-CL"/>
        </a:p>
      </dgm:t>
    </dgm:pt>
    <dgm:pt modelId="{B627CA6D-0A54-49DC-94B7-752C4C4B57CF}">
      <dgm:prSet phldrT="[Texto]"/>
      <dgm:spPr/>
      <dgm:t>
        <a:bodyPr/>
        <a:lstStyle/>
        <a:p>
          <a:pPr algn="just"/>
          <a:r>
            <a:rPr lang="es-CL" b="1" dirty="0" smtClean="0">
              <a:solidFill>
                <a:schemeClr val="bg1"/>
              </a:solidFill>
              <a:latin typeface="+mj-lt"/>
            </a:rPr>
            <a:t>* Es necesario contar, de forma general, por qué se va a hacer el proyecto: Situación de partida, ¿qué realidades nos hacen decidir realizar este proyecto?.</a:t>
          </a:r>
          <a:endParaRPr lang="es-CL" dirty="0">
            <a:solidFill>
              <a:schemeClr val="bg1"/>
            </a:solidFill>
          </a:endParaRPr>
        </a:p>
      </dgm:t>
    </dgm:pt>
    <dgm:pt modelId="{E5246C61-16CD-40B3-A832-13B7F9E37634}" type="parTrans" cxnId="{AF70198F-2286-46F6-857E-581F6B3EA1F4}">
      <dgm:prSet/>
      <dgm:spPr/>
      <dgm:t>
        <a:bodyPr/>
        <a:lstStyle/>
        <a:p>
          <a:endParaRPr lang="es-CL"/>
        </a:p>
      </dgm:t>
    </dgm:pt>
    <dgm:pt modelId="{65DD6657-80AB-415E-891E-CC371AEA50A0}" type="sibTrans" cxnId="{AF70198F-2286-46F6-857E-581F6B3EA1F4}">
      <dgm:prSet/>
      <dgm:spPr/>
      <dgm:t>
        <a:bodyPr/>
        <a:lstStyle/>
        <a:p>
          <a:endParaRPr lang="es-CL"/>
        </a:p>
      </dgm:t>
    </dgm:pt>
    <dgm:pt modelId="{C20F122A-7A7F-4BD2-84D0-FE5B90229E5F}" type="pres">
      <dgm:prSet presAssocID="{5D8C1376-0991-438B-93AC-33DD36EDB13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DA9926B7-214C-4BBF-BD51-518ECBC4DD1F}" type="pres">
      <dgm:prSet presAssocID="{5D8C1376-0991-438B-93AC-33DD36EDB136}" presName="dummyMaxCanvas" presStyleCnt="0">
        <dgm:presLayoutVars/>
      </dgm:prSet>
      <dgm:spPr/>
    </dgm:pt>
    <dgm:pt modelId="{4106AD5E-96EB-467A-BA56-1B8241231AD3}" type="pres">
      <dgm:prSet presAssocID="{5D8C1376-0991-438B-93AC-33DD36EDB136}" presName="TwoNodes_1" presStyleLbl="node1" presStyleIdx="0" presStyleCnt="2" custScaleX="71602" custScaleY="44961" custLinFactNeighborX="-13979" custLinFactNeighborY="-2476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AEC631E-C2BC-4BFB-826E-9314AAB93AE2}" type="pres">
      <dgm:prSet presAssocID="{5D8C1376-0991-438B-93AC-33DD36EDB136}" presName="TwoNodes_2" presStyleLbl="node1" presStyleIdx="1" presStyleCnt="2" custScaleX="71049" custScaleY="80721" custLinFactNeighborX="-30762" custLinFactNeighborY="-72237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950E88E-FC2F-45C3-8E13-CD89BA613FA7}" type="pres">
      <dgm:prSet presAssocID="{5D8C1376-0991-438B-93AC-33DD36EDB136}" presName="TwoConn_1-2" presStyleLbl="fgAccFollowNode1" presStyleIdx="0" presStyleCnt="1" custLinFactX="-100000" custLinFactNeighborX="-142344" custLinFactNeighborY="-88927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6932845-6380-4B70-AFC9-10660B195B36}" type="pres">
      <dgm:prSet presAssocID="{5D8C1376-0991-438B-93AC-33DD36EDB136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847631A-AE94-44FF-B3D2-F70E77FC7A72}" type="pres">
      <dgm:prSet presAssocID="{5D8C1376-0991-438B-93AC-33DD36EDB136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2AFE199C-AB9F-488E-BDBD-67C8EE27D400}" type="presOf" srcId="{B627CA6D-0A54-49DC-94B7-752C4C4B57CF}" destId="{1AEC631E-C2BC-4BFB-826E-9314AAB93AE2}" srcOrd="0" destOrd="0" presId="urn:microsoft.com/office/officeart/2005/8/layout/vProcess5"/>
    <dgm:cxn modelId="{86B4CF7C-1FBB-4F7B-8BFC-F996391C0223}" type="presOf" srcId="{E82F9A66-21A3-4E1D-BC6A-9D1EE6C7136A}" destId="{A6932845-6380-4B70-AFC9-10660B195B36}" srcOrd="1" destOrd="0" presId="urn:microsoft.com/office/officeart/2005/8/layout/vProcess5"/>
    <dgm:cxn modelId="{6CDD9D08-609A-48D8-887E-2B69572A2528}" type="presOf" srcId="{E82F9A66-21A3-4E1D-BC6A-9D1EE6C7136A}" destId="{4106AD5E-96EB-467A-BA56-1B8241231AD3}" srcOrd="0" destOrd="0" presId="urn:microsoft.com/office/officeart/2005/8/layout/vProcess5"/>
    <dgm:cxn modelId="{B01C52AD-D1CD-4413-9BC1-4F20663CB3B4}" srcId="{5D8C1376-0991-438B-93AC-33DD36EDB136}" destId="{E82F9A66-21A3-4E1D-BC6A-9D1EE6C7136A}" srcOrd="0" destOrd="0" parTransId="{97B66860-3912-48C0-84F2-4D2328D8A5FF}" sibTransId="{A55E682A-31D2-4BA2-A6D8-083D2373479A}"/>
    <dgm:cxn modelId="{970F4408-F593-4443-90BB-F344D8DB549D}" type="presOf" srcId="{A55E682A-31D2-4BA2-A6D8-083D2373479A}" destId="{A950E88E-FC2F-45C3-8E13-CD89BA613FA7}" srcOrd="0" destOrd="0" presId="urn:microsoft.com/office/officeart/2005/8/layout/vProcess5"/>
    <dgm:cxn modelId="{5002BA36-E1B7-44FD-BD96-5B8F701D6E23}" type="presOf" srcId="{5D8C1376-0991-438B-93AC-33DD36EDB136}" destId="{C20F122A-7A7F-4BD2-84D0-FE5B90229E5F}" srcOrd="0" destOrd="0" presId="urn:microsoft.com/office/officeart/2005/8/layout/vProcess5"/>
    <dgm:cxn modelId="{EB9F6369-3916-4C33-B56C-531D306290FE}" type="presOf" srcId="{B627CA6D-0A54-49DC-94B7-752C4C4B57CF}" destId="{9847631A-AE94-44FF-B3D2-F70E77FC7A72}" srcOrd="1" destOrd="0" presId="urn:microsoft.com/office/officeart/2005/8/layout/vProcess5"/>
    <dgm:cxn modelId="{AF70198F-2286-46F6-857E-581F6B3EA1F4}" srcId="{5D8C1376-0991-438B-93AC-33DD36EDB136}" destId="{B627CA6D-0A54-49DC-94B7-752C4C4B57CF}" srcOrd="1" destOrd="0" parTransId="{E5246C61-16CD-40B3-A832-13B7F9E37634}" sibTransId="{65DD6657-80AB-415E-891E-CC371AEA50A0}"/>
    <dgm:cxn modelId="{728F7EB7-49EA-4503-92E4-9D2EF55112DD}" type="presParOf" srcId="{C20F122A-7A7F-4BD2-84D0-FE5B90229E5F}" destId="{DA9926B7-214C-4BBF-BD51-518ECBC4DD1F}" srcOrd="0" destOrd="0" presId="urn:microsoft.com/office/officeart/2005/8/layout/vProcess5"/>
    <dgm:cxn modelId="{D28C8C82-DA17-43DA-96B0-BC379D680CA0}" type="presParOf" srcId="{C20F122A-7A7F-4BD2-84D0-FE5B90229E5F}" destId="{4106AD5E-96EB-467A-BA56-1B8241231AD3}" srcOrd="1" destOrd="0" presId="urn:microsoft.com/office/officeart/2005/8/layout/vProcess5"/>
    <dgm:cxn modelId="{5CD01291-9255-4556-A18D-EF0B07BBED9D}" type="presParOf" srcId="{C20F122A-7A7F-4BD2-84D0-FE5B90229E5F}" destId="{1AEC631E-C2BC-4BFB-826E-9314AAB93AE2}" srcOrd="2" destOrd="0" presId="urn:microsoft.com/office/officeart/2005/8/layout/vProcess5"/>
    <dgm:cxn modelId="{831B02C9-DE9C-4295-8354-C6429E29019A}" type="presParOf" srcId="{C20F122A-7A7F-4BD2-84D0-FE5B90229E5F}" destId="{A950E88E-FC2F-45C3-8E13-CD89BA613FA7}" srcOrd="3" destOrd="0" presId="urn:microsoft.com/office/officeart/2005/8/layout/vProcess5"/>
    <dgm:cxn modelId="{12817550-0AC4-490A-AFBD-CCF87008EA88}" type="presParOf" srcId="{C20F122A-7A7F-4BD2-84D0-FE5B90229E5F}" destId="{A6932845-6380-4B70-AFC9-10660B195B36}" srcOrd="4" destOrd="0" presId="urn:microsoft.com/office/officeart/2005/8/layout/vProcess5"/>
    <dgm:cxn modelId="{4D27A0F3-3B21-45E1-A4F8-A7AEDA87646B}" type="presParOf" srcId="{C20F122A-7A7F-4BD2-84D0-FE5B90229E5F}" destId="{9847631A-AE94-44FF-B3D2-F70E77FC7A72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35EF667-8329-47B2-917A-6EDD06A808DA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9864EF4F-8F94-4D9D-AE0B-1EFD04EDF0E2}">
      <dgm:prSet phldrT="[Texto]"/>
      <dgm:spPr/>
      <dgm:t>
        <a:bodyPr/>
        <a:lstStyle/>
        <a:p>
          <a:r>
            <a:rPr lang="es-CL" dirty="0" smtClean="0"/>
            <a:t>¿Qué pasaría si esta iniciativa no se realizara?</a:t>
          </a:r>
          <a:endParaRPr lang="es-CL" dirty="0"/>
        </a:p>
      </dgm:t>
    </dgm:pt>
    <dgm:pt modelId="{0599E1F5-94FC-44BB-ABEB-3DD627FC5258}" type="parTrans" cxnId="{39D9303D-1090-41FA-B3DE-25C7FD94BD9C}">
      <dgm:prSet/>
      <dgm:spPr/>
      <dgm:t>
        <a:bodyPr/>
        <a:lstStyle/>
        <a:p>
          <a:endParaRPr lang="es-CL"/>
        </a:p>
      </dgm:t>
    </dgm:pt>
    <dgm:pt modelId="{292826F7-A7D9-4EE0-B91C-259BB578626E}" type="sibTrans" cxnId="{39D9303D-1090-41FA-B3DE-25C7FD94BD9C}">
      <dgm:prSet/>
      <dgm:spPr/>
      <dgm:t>
        <a:bodyPr/>
        <a:lstStyle/>
        <a:p>
          <a:endParaRPr lang="es-CL"/>
        </a:p>
      </dgm:t>
    </dgm:pt>
    <dgm:pt modelId="{4B3DB27B-5E5D-4377-93BB-4A0D2AFB52CD}">
      <dgm:prSet phldrT="[Texto]"/>
      <dgm:spPr/>
      <dgm:t>
        <a:bodyPr/>
        <a:lstStyle/>
        <a:p>
          <a:r>
            <a:rPr lang="es-CL" dirty="0" smtClean="0"/>
            <a:t>¿Cómo se vincula con la comunidad; interna y externa?</a:t>
          </a:r>
          <a:endParaRPr lang="es-CL" dirty="0"/>
        </a:p>
      </dgm:t>
    </dgm:pt>
    <dgm:pt modelId="{495C2D6E-0111-4146-AB51-3D0A74B37D37}" type="parTrans" cxnId="{2A576666-C9EB-4460-8BA1-DF6D88EC0249}">
      <dgm:prSet/>
      <dgm:spPr/>
      <dgm:t>
        <a:bodyPr/>
        <a:lstStyle/>
        <a:p>
          <a:endParaRPr lang="es-CL"/>
        </a:p>
      </dgm:t>
    </dgm:pt>
    <dgm:pt modelId="{C0BB673A-6EA3-4555-A330-547AD0BACC78}" type="sibTrans" cxnId="{2A576666-C9EB-4460-8BA1-DF6D88EC0249}">
      <dgm:prSet/>
      <dgm:spPr/>
      <dgm:t>
        <a:bodyPr/>
        <a:lstStyle/>
        <a:p>
          <a:endParaRPr lang="es-CL"/>
        </a:p>
      </dgm:t>
    </dgm:pt>
    <dgm:pt modelId="{3E310031-29CC-428E-B4DC-BA45899CCC6A}">
      <dgm:prSet phldrT="[Texto]"/>
      <dgm:spPr/>
      <dgm:t>
        <a:bodyPr/>
        <a:lstStyle/>
        <a:p>
          <a:r>
            <a:rPr lang="es-CL" dirty="0" smtClean="0"/>
            <a:t>¿Qué impacto tendrá en la comunidad?</a:t>
          </a:r>
          <a:endParaRPr lang="es-CL" dirty="0"/>
        </a:p>
      </dgm:t>
    </dgm:pt>
    <dgm:pt modelId="{DDE645FA-9D9B-4DA1-8863-61D0DCB560CF}" type="parTrans" cxnId="{CC2B4C6E-C1C7-4464-92E1-0B6FC113784C}">
      <dgm:prSet/>
      <dgm:spPr/>
      <dgm:t>
        <a:bodyPr/>
        <a:lstStyle/>
        <a:p>
          <a:endParaRPr lang="es-CL"/>
        </a:p>
      </dgm:t>
    </dgm:pt>
    <dgm:pt modelId="{27BDDCA4-B3FF-44B9-9E6C-F79DE0B8F32B}" type="sibTrans" cxnId="{CC2B4C6E-C1C7-4464-92E1-0B6FC113784C}">
      <dgm:prSet/>
      <dgm:spPr/>
      <dgm:t>
        <a:bodyPr/>
        <a:lstStyle/>
        <a:p>
          <a:endParaRPr lang="es-CL"/>
        </a:p>
      </dgm:t>
    </dgm:pt>
    <dgm:pt modelId="{5CE5A177-9BCC-4CE9-816D-ADB1A76F1F13}">
      <dgm:prSet phldrT="[Texto]"/>
      <dgm:spPr/>
      <dgm:t>
        <a:bodyPr/>
        <a:lstStyle/>
        <a:p>
          <a:r>
            <a:rPr lang="es-CL" dirty="0" smtClean="0"/>
            <a:t>¿Por qué es importante esta iniciativa?</a:t>
          </a:r>
          <a:endParaRPr lang="es-CL" dirty="0"/>
        </a:p>
      </dgm:t>
    </dgm:pt>
    <dgm:pt modelId="{1A4854D5-5550-426D-A6A2-331FED5CD502}" type="parTrans" cxnId="{F7572D42-7409-4A5E-BE13-3F5DCEEC09D2}">
      <dgm:prSet/>
      <dgm:spPr/>
      <dgm:t>
        <a:bodyPr/>
        <a:lstStyle/>
        <a:p>
          <a:endParaRPr lang="es-CL"/>
        </a:p>
      </dgm:t>
    </dgm:pt>
    <dgm:pt modelId="{1333943A-FECF-4B4F-BEE9-C8634F1B575B}" type="sibTrans" cxnId="{F7572D42-7409-4A5E-BE13-3F5DCEEC09D2}">
      <dgm:prSet/>
      <dgm:spPr/>
      <dgm:t>
        <a:bodyPr/>
        <a:lstStyle/>
        <a:p>
          <a:endParaRPr lang="es-CL"/>
        </a:p>
      </dgm:t>
    </dgm:pt>
    <dgm:pt modelId="{DF4DCE7B-3DF9-4DDD-A34C-DD4C9B8E0808}" type="pres">
      <dgm:prSet presAssocID="{135EF667-8329-47B2-917A-6EDD06A808DA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s-CL"/>
        </a:p>
      </dgm:t>
    </dgm:pt>
    <dgm:pt modelId="{2643DA96-6EFF-4B36-AF74-E60A8AFEFBF3}" type="pres">
      <dgm:prSet presAssocID="{9864EF4F-8F94-4D9D-AE0B-1EFD04EDF0E2}" presName="singleCycle" presStyleCnt="0"/>
      <dgm:spPr/>
    </dgm:pt>
    <dgm:pt modelId="{362C7F0B-F3E2-48BA-90D6-A12CB776C9E3}" type="pres">
      <dgm:prSet presAssocID="{9864EF4F-8F94-4D9D-AE0B-1EFD04EDF0E2}" presName="singleCenter" presStyleLbl="node1" presStyleIdx="0" presStyleCnt="4" custScaleX="251691" custScaleY="140110" custLinFactNeighborX="-383" custLinFactNeighborY="-383">
        <dgm:presLayoutVars>
          <dgm:chMax val="7"/>
          <dgm:chPref val="7"/>
        </dgm:presLayoutVars>
      </dgm:prSet>
      <dgm:spPr/>
      <dgm:t>
        <a:bodyPr/>
        <a:lstStyle/>
        <a:p>
          <a:endParaRPr lang="es-CL"/>
        </a:p>
      </dgm:t>
    </dgm:pt>
    <dgm:pt modelId="{A1CC482D-67BD-4857-A94E-1330A82163A6}" type="pres">
      <dgm:prSet presAssocID="{495C2D6E-0111-4146-AB51-3D0A74B37D37}" presName="Name56" presStyleLbl="parChTrans1D2" presStyleIdx="0" presStyleCnt="3"/>
      <dgm:spPr/>
      <dgm:t>
        <a:bodyPr/>
        <a:lstStyle/>
        <a:p>
          <a:endParaRPr lang="es-CL"/>
        </a:p>
      </dgm:t>
    </dgm:pt>
    <dgm:pt modelId="{BA576890-9C7A-4EFC-81DD-6CEA5DDFFDFB}" type="pres">
      <dgm:prSet presAssocID="{4B3DB27B-5E5D-4377-93BB-4A0D2AFB52CD}" presName="text0" presStyleLbl="node1" presStyleIdx="1" presStyleCnt="4" custScaleX="600350" custScaleY="11542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6B6CA3C-1F13-4FF5-91B7-ED75FB67E93E}" type="pres">
      <dgm:prSet presAssocID="{DDE645FA-9D9B-4DA1-8863-61D0DCB560CF}" presName="Name56" presStyleLbl="parChTrans1D2" presStyleIdx="1" presStyleCnt="3"/>
      <dgm:spPr/>
      <dgm:t>
        <a:bodyPr/>
        <a:lstStyle/>
        <a:p>
          <a:endParaRPr lang="es-CL"/>
        </a:p>
      </dgm:t>
    </dgm:pt>
    <dgm:pt modelId="{99F32059-90B7-4B71-90CC-FF97C7B1BF18}" type="pres">
      <dgm:prSet presAssocID="{3E310031-29CC-428E-B4DC-BA45899CCC6A}" presName="text0" presStyleLbl="node1" presStyleIdx="2" presStyleCnt="4" custScaleX="277759" custScaleY="146344" custRadScaleRad="212741" custRadScaleInc="-2734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DCD12BE-21E2-495A-9008-DC92D9E4D9DE}" type="pres">
      <dgm:prSet presAssocID="{1A4854D5-5550-426D-A6A2-331FED5CD502}" presName="Name56" presStyleLbl="parChTrans1D2" presStyleIdx="2" presStyleCnt="3"/>
      <dgm:spPr/>
      <dgm:t>
        <a:bodyPr/>
        <a:lstStyle/>
        <a:p>
          <a:endParaRPr lang="es-CL"/>
        </a:p>
      </dgm:t>
    </dgm:pt>
    <dgm:pt modelId="{AEB7D113-F94B-404A-97E5-453867D1DDAA}" type="pres">
      <dgm:prSet presAssocID="{5CE5A177-9BCC-4CE9-816D-ADB1A76F1F13}" presName="text0" presStyleLbl="node1" presStyleIdx="3" presStyleCnt="4" custScaleX="297948" custScaleY="139320" custRadScaleRad="213477" custRadScaleInc="3058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CC2B4C6E-C1C7-4464-92E1-0B6FC113784C}" srcId="{9864EF4F-8F94-4D9D-AE0B-1EFD04EDF0E2}" destId="{3E310031-29CC-428E-B4DC-BA45899CCC6A}" srcOrd="1" destOrd="0" parTransId="{DDE645FA-9D9B-4DA1-8863-61D0DCB560CF}" sibTransId="{27BDDCA4-B3FF-44B9-9E6C-F79DE0B8F32B}"/>
    <dgm:cxn modelId="{0C0E590A-B150-47CC-A30C-6D581A0F63AE}" type="presOf" srcId="{DDE645FA-9D9B-4DA1-8863-61D0DCB560CF}" destId="{16B6CA3C-1F13-4FF5-91B7-ED75FB67E93E}" srcOrd="0" destOrd="0" presId="urn:microsoft.com/office/officeart/2008/layout/RadialCluster"/>
    <dgm:cxn modelId="{2BBCBB93-3702-44E7-80C6-25BF0F03F041}" type="presOf" srcId="{5CE5A177-9BCC-4CE9-816D-ADB1A76F1F13}" destId="{AEB7D113-F94B-404A-97E5-453867D1DDAA}" srcOrd="0" destOrd="0" presId="urn:microsoft.com/office/officeart/2008/layout/RadialCluster"/>
    <dgm:cxn modelId="{E10FA444-F683-4CE2-987B-436290AAB19E}" type="presOf" srcId="{9864EF4F-8F94-4D9D-AE0B-1EFD04EDF0E2}" destId="{362C7F0B-F3E2-48BA-90D6-A12CB776C9E3}" srcOrd="0" destOrd="0" presId="urn:microsoft.com/office/officeart/2008/layout/RadialCluster"/>
    <dgm:cxn modelId="{4285E5AE-61CC-46AC-ABBC-814546167AA6}" type="presOf" srcId="{135EF667-8329-47B2-917A-6EDD06A808DA}" destId="{DF4DCE7B-3DF9-4DDD-A34C-DD4C9B8E0808}" srcOrd="0" destOrd="0" presId="urn:microsoft.com/office/officeart/2008/layout/RadialCluster"/>
    <dgm:cxn modelId="{9042DA37-B15B-41C7-AEA0-2607823C9D72}" type="presOf" srcId="{1A4854D5-5550-426D-A6A2-331FED5CD502}" destId="{6DCD12BE-21E2-495A-9008-DC92D9E4D9DE}" srcOrd="0" destOrd="0" presId="urn:microsoft.com/office/officeart/2008/layout/RadialCluster"/>
    <dgm:cxn modelId="{F7572D42-7409-4A5E-BE13-3F5DCEEC09D2}" srcId="{9864EF4F-8F94-4D9D-AE0B-1EFD04EDF0E2}" destId="{5CE5A177-9BCC-4CE9-816D-ADB1A76F1F13}" srcOrd="2" destOrd="0" parTransId="{1A4854D5-5550-426D-A6A2-331FED5CD502}" sibTransId="{1333943A-FECF-4B4F-BEE9-C8634F1B575B}"/>
    <dgm:cxn modelId="{39D9303D-1090-41FA-B3DE-25C7FD94BD9C}" srcId="{135EF667-8329-47B2-917A-6EDD06A808DA}" destId="{9864EF4F-8F94-4D9D-AE0B-1EFD04EDF0E2}" srcOrd="0" destOrd="0" parTransId="{0599E1F5-94FC-44BB-ABEB-3DD627FC5258}" sibTransId="{292826F7-A7D9-4EE0-B91C-259BB578626E}"/>
    <dgm:cxn modelId="{18669AD4-EAE0-4CA7-845A-3764DFF4D548}" type="presOf" srcId="{4B3DB27B-5E5D-4377-93BB-4A0D2AFB52CD}" destId="{BA576890-9C7A-4EFC-81DD-6CEA5DDFFDFB}" srcOrd="0" destOrd="0" presId="urn:microsoft.com/office/officeart/2008/layout/RadialCluster"/>
    <dgm:cxn modelId="{2A6D5311-396E-47D7-B6D3-5F03DDB2C4F7}" type="presOf" srcId="{3E310031-29CC-428E-B4DC-BA45899CCC6A}" destId="{99F32059-90B7-4B71-90CC-FF97C7B1BF18}" srcOrd="0" destOrd="0" presId="urn:microsoft.com/office/officeart/2008/layout/RadialCluster"/>
    <dgm:cxn modelId="{BBA99D37-125D-41B0-9E34-3A68F2AF2730}" type="presOf" srcId="{495C2D6E-0111-4146-AB51-3D0A74B37D37}" destId="{A1CC482D-67BD-4857-A94E-1330A82163A6}" srcOrd="0" destOrd="0" presId="urn:microsoft.com/office/officeart/2008/layout/RadialCluster"/>
    <dgm:cxn modelId="{2A576666-C9EB-4460-8BA1-DF6D88EC0249}" srcId="{9864EF4F-8F94-4D9D-AE0B-1EFD04EDF0E2}" destId="{4B3DB27B-5E5D-4377-93BB-4A0D2AFB52CD}" srcOrd="0" destOrd="0" parTransId="{495C2D6E-0111-4146-AB51-3D0A74B37D37}" sibTransId="{C0BB673A-6EA3-4555-A330-547AD0BACC78}"/>
    <dgm:cxn modelId="{C981F75D-A695-471C-A425-0BBC42D7B217}" type="presParOf" srcId="{DF4DCE7B-3DF9-4DDD-A34C-DD4C9B8E0808}" destId="{2643DA96-6EFF-4B36-AF74-E60A8AFEFBF3}" srcOrd="0" destOrd="0" presId="urn:microsoft.com/office/officeart/2008/layout/RadialCluster"/>
    <dgm:cxn modelId="{9A8DEB53-548D-4D2E-B194-3E18F9DA0FE9}" type="presParOf" srcId="{2643DA96-6EFF-4B36-AF74-E60A8AFEFBF3}" destId="{362C7F0B-F3E2-48BA-90D6-A12CB776C9E3}" srcOrd="0" destOrd="0" presId="urn:microsoft.com/office/officeart/2008/layout/RadialCluster"/>
    <dgm:cxn modelId="{991D1CA4-B02E-4141-99C5-20AC4AE91448}" type="presParOf" srcId="{2643DA96-6EFF-4B36-AF74-E60A8AFEFBF3}" destId="{A1CC482D-67BD-4857-A94E-1330A82163A6}" srcOrd="1" destOrd="0" presId="urn:microsoft.com/office/officeart/2008/layout/RadialCluster"/>
    <dgm:cxn modelId="{493BBDA3-5987-489E-B4A6-52D73030F0CD}" type="presParOf" srcId="{2643DA96-6EFF-4B36-AF74-E60A8AFEFBF3}" destId="{BA576890-9C7A-4EFC-81DD-6CEA5DDFFDFB}" srcOrd="2" destOrd="0" presId="urn:microsoft.com/office/officeart/2008/layout/RadialCluster"/>
    <dgm:cxn modelId="{BA6CCCFF-BD26-4DE9-9496-6B1510B11A06}" type="presParOf" srcId="{2643DA96-6EFF-4B36-AF74-E60A8AFEFBF3}" destId="{16B6CA3C-1F13-4FF5-91B7-ED75FB67E93E}" srcOrd="3" destOrd="0" presId="urn:microsoft.com/office/officeart/2008/layout/RadialCluster"/>
    <dgm:cxn modelId="{50273BEE-80DB-4C68-986E-4D784FAF9B2E}" type="presParOf" srcId="{2643DA96-6EFF-4B36-AF74-E60A8AFEFBF3}" destId="{99F32059-90B7-4B71-90CC-FF97C7B1BF18}" srcOrd="4" destOrd="0" presId="urn:microsoft.com/office/officeart/2008/layout/RadialCluster"/>
    <dgm:cxn modelId="{8566BEAC-0860-4DB2-AA13-BCDC24A05D42}" type="presParOf" srcId="{2643DA96-6EFF-4B36-AF74-E60A8AFEFBF3}" destId="{6DCD12BE-21E2-495A-9008-DC92D9E4D9DE}" srcOrd="5" destOrd="0" presId="urn:microsoft.com/office/officeart/2008/layout/RadialCluster"/>
    <dgm:cxn modelId="{6DB3E30E-706B-440E-9075-975B7C232666}" type="presParOf" srcId="{2643DA96-6EFF-4B36-AF74-E60A8AFEFBF3}" destId="{AEB7D113-F94B-404A-97E5-453867D1DDAA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273793F-1EAA-45F4-86FE-AD4CA828A524}" type="doc">
      <dgm:prSet loTypeId="urn:microsoft.com/office/officeart/2009/3/layout/FramedTextPicture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EBA4832F-D499-45DF-9E94-14B044DEC11A}">
      <dgm:prSet phldrT="[Texto]"/>
      <dgm:spPr/>
      <dgm:t>
        <a:bodyPr/>
        <a:lstStyle/>
        <a:p>
          <a:r>
            <a:rPr lang="es-CL" dirty="0" smtClean="0"/>
            <a:t>Recuerden que los participantes deben ser parte del establecimiento educacional (estudiantes), considerando la comunidad educativa y local. </a:t>
          </a:r>
          <a:endParaRPr lang="es-CL" dirty="0"/>
        </a:p>
      </dgm:t>
    </dgm:pt>
    <dgm:pt modelId="{B4C3B4C6-C6FA-4680-8C9F-801B48A86822}" type="parTrans" cxnId="{67B2A453-9F01-4526-BEB7-172F60587F04}">
      <dgm:prSet/>
      <dgm:spPr/>
      <dgm:t>
        <a:bodyPr/>
        <a:lstStyle/>
        <a:p>
          <a:endParaRPr lang="es-CL"/>
        </a:p>
      </dgm:t>
    </dgm:pt>
    <dgm:pt modelId="{F75754DD-660D-4F94-B655-63081D48EF5E}" type="sibTrans" cxnId="{67B2A453-9F01-4526-BEB7-172F60587F04}">
      <dgm:prSet/>
      <dgm:spPr/>
      <dgm:t>
        <a:bodyPr/>
        <a:lstStyle/>
        <a:p>
          <a:endParaRPr lang="es-CL"/>
        </a:p>
      </dgm:t>
    </dgm:pt>
    <dgm:pt modelId="{80EEFC93-B837-4FE3-80E5-C329A9A1B208}" type="pres">
      <dgm:prSet presAssocID="{F273793F-1EAA-45F4-86FE-AD4CA828A524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s-CL"/>
        </a:p>
      </dgm:t>
    </dgm:pt>
    <dgm:pt modelId="{64C4E537-01CC-4342-8C75-E71B4B90F176}" type="pres">
      <dgm:prSet presAssocID="{EBA4832F-D499-45DF-9E94-14B044DEC11A}" presName="composite" presStyleCnt="0">
        <dgm:presLayoutVars>
          <dgm:chMax/>
          <dgm:chPref/>
        </dgm:presLayoutVars>
      </dgm:prSet>
      <dgm:spPr/>
    </dgm:pt>
    <dgm:pt modelId="{8034501E-0D14-4BBA-9514-B57DA698C344}" type="pres">
      <dgm:prSet presAssocID="{EBA4832F-D499-45DF-9E94-14B044DEC11A}" presName="Image" presStyleLbl="bgImgPlace1" presStyleIdx="0" presStyleCnt="1" custLinFactY="43001" custLinFactNeighborY="100000"/>
      <dgm:spPr>
        <a:solidFill>
          <a:schemeClr val="bg1"/>
        </a:solidFill>
      </dgm:spPr>
    </dgm:pt>
    <dgm:pt modelId="{50B839D1-E186-4EA1-9671-89628439A28C}" type="pres">
      <dgm:prSet presAssocID="{EBA4832F-D499-45DF-9E94-14B044DEC11A}" presName="ParentText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38558C3-607A-4D47-BB9F-7BA8863CC52B}" type="pres">
      <dgm:prSet presAssocID="{EBA4832F-D499-45DF-9E94-14B044DEC11A}" presName="tlFrame" presStyleLbl="node1" presStyleIdx="0" presStyleCnt="4"/>
      <dgm:spPr/>
    </dgm:pt>
    <dgm:pt modelId="{0311D489-F4FA-4318-A5B0-C3E340BAC5D3}" type="pres">
      <dgm:prSet presAssocID="{EBA4832F-D499-45DF-9E94-14B044DEC11A}" presName="trFrame" presStyleLbl="node1" presStyleIdx="1" presStyleCnt="4"/>
      <dgm:spPr/>
    </dgm:pt>
    <dgm:pt modelId="{590CD660-2008-41B5-AD07-BC74DFF4B62F}" type="pres">
      <dgm:prSet presAssocID="{EBA4832F-D499-45DF-9E94-14B044DEC11A}" presName="blFrame" presStyleLbl="node1" presStyleIdx="2" presStyleCnt="4"/>
      <dgm:spPr/>
    </dgm:pt>
    <dgm:pt modelId="{576ABB88-F6A5-457C-9902-062C824FC7E6}" type="pres">
      <dgm:prSet presAssocID="{EBA4832F-D499-45DF-9E94-14B044DEC11A}" presName="brFrame" presStyleLbl="node1" presStyleIdx="3" presStyleCnt="4"/>
      <dgm:spPr/>
    </dgm:pt>
  </dgm:ptLst>
  <dgm:cxnLst>
    <dgm:cxn modelId="{67B2A453-9F01-4526-BEB7-172F60587F04}" srcId="{F273793F-1EAA-45F4-86FE-AD4CA828A524}" destId="{EBA4832F-D499-45DF-9E94-14B044DEC11A}" srcOrd="0" destOrd="0" parTransId="{B4C3B4C6-C6FA-4680-8C9F-801B48A86822}" sibTransId="{F75754DD-660D-4F94-B655-63081D48EF5E}"/>
    <dgm:cxn modelId="{7B93EE5A-15F5-450B-A465-58C8C5B617B8}" type="presOf" srcId="{F273793F-1EAA-45F4-86FE-AD4CA828A524}" destId="{80EEFC93-B837-4FE3-80E5-C329A9A1B208}" srcOrd="0" destOrd="0" presId="urn:microsoft.com/office/officeart/2009/3/layout/FramedTextPicture"/>
    <dgm:cxn modelId="{01F14994-9307-4C98-B785-4A747FB6A7F1}" type="presOf" srcId="{EBA4832F-D499-45DF-9E94-14B044DEC11A}" destId="{50B839D1-E186-4EA1-9671-89628439A28C}" srcOrd="0" destOrd="0" presId="urn:microsoft.com/office/officeart/2009/3/layout/FramedTextPicture"/>
    <dgm:cxn modelId="{605513EF-878D-4500-B64A-4AE412409F67}" type="presParOf" srcId="{80EEFC93-B837-4FE3-80E5-C329A9A1B208}" destId="{64C4E537-01CC-4342-8C75-E71B4B90F176}" srcOrd="0" destOrd="0" presId="urn:microsoft.com/office/officeart/2009/3/layout/FramedTextPicture"/>
    <dgm:cxn modelId="{93F9542D-8285-4A19-9CAF-E36336D83DAC}" type="presParOf" srcId="{64C4E537-01CC-4342-8C75-E71B4B90F176}" destId="{8034501E-0D14-4BBA-9514-B57DA698C344}" srcOrd="0" destOrd="0" presId="urn:microsoft.com/office/officeart/2009/3/layout/FramedTextPicture"/>
    <dgm:cxn modelId="{1F68D39F-6ED4-40A3-A39B-B07C8D428394}" type="presParOf" srcId="{64C4E537-01CC-4342-8C75-E71B4B90F176}" destId="{50B839D1-E186-4EA1-9671-89628439A28C}" srcOrd="1" destOrd="0" presId="urn:microsoft.com/office/officeart/2009/3/layout/FramedTextPicture"/>
    <dgm:cxn modelId="{E44724AC-BF15-4E08-B8A0-CF0759381ECD}" type="presParOf" srcId="{64C4E537-01CC-4342-8C75-E71B4B90F176}" destId="{B38558C3-607A-4D47-BB9F-7BA8863CC52B}" srcOrd="2" destOrd="0" presId="urn:microsoft.com/office/officeart/2009/3/layout/FramedTextPicture"/>
    <dgm:cxn modelId="{8FDF346C-45CC-4BBE-B329-A1F487328BD5}" type="presParOf" srcId="{64C4E537-01CC-4342-8C75-E71B4B90F176}" destId="{0311D489-F4FA-4318-A5B0-C3E340BAC5D3}" srcOrd="3" destOrd="0" presId="urn:microsoft.com/office/officeart/2009/3/layout/FramedTextPicture"/>
    <dgm:cxn modelId="{09A8E7EA-6AD4-4261-B377-5E6B58C7E98F}" type="presParOf" srcId="{64C4E537-01CC-4342-8C75-E71B4B90F176}" destId="{590CD660-2008-41B5-AD07-BC74DFF4B62F}" srcOrd="4" destOrd="0" presId="urn:microsoft.com/office/officeart/2009/3/layout/FramedTextPicture"/>
    <dgm:cxn modelId="{D867C6F9-EC62-48D3-8A14-3D60A6A918DE}" type="presParOf" srcId="{64C4E537-01CC-4342-8C75-E71B4B90F176}" destId="{576ABB88-F6A5-457C-9902-062C824FC7E6}" srcOrd="5" destOrd="0" presId="urn:microsoft.com/office/officeart/2009/3/layout/FramedTextPictur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A7999F1-5839-4227-B856-9764BD89C2B0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96E4EB3B-02F6-41CB-A93A-0DB25E19B5E6}">
      <dgm:prSet phldrT="[Texto]"/>
      <dgm:spPr/>
      <dgm:t>
        <a:bodyPr/>
        <a:lstStyle/>
        <a:p>
          <a:r>
            <a:rPr lang="es-CL" dirty="0" smtClean="0">
              <a:latin typeface="+mj-lt"/>
            </a:rPr>
            <a:t>Definir y delimitar el entorno y los espacios que vamos a utilizar para la realización del proyecto.</a:t>
          </a:r>
          <a:endParaRPr lang="es-CL" dirty="0"/>
        </a:p>
      </dgm:t>
    </dgm:pt>
    <dgm:pt modelId="{4CF3A85C-7702-4133-9C04-9A74621C8F4D}" type="parTrans" cxnId="{6CFAFD48-BBB6-4D10-BBEA-CB669912ECCD}">
      <dgm:prSet/>
      <dgm:spPr/>
      <dgm:t>
        <a:bodyPr/>
        <a:lstStyle/>
        <a:p>
          <a:endParaRPr lang="es-CL"/>
        </a:p>
      </dgm:t>
    </dgm:pt>
    <dgm:pt modelId="{EEDA43B8-2EC0-44AD-B4B3-903660396BA4}" type="sibTrans" cxnId="{6CFAFD48-BBB6-4D10-BBEA-CB669912ECCD}">
      <dgm:prSet/>
      <dgm:spPr/>
      <dgm:t>
        <a:bodyPr/>
        <a:lstStyle/>
        <a:p>
          <a:endParaRPr lang="es-CL"/>
        </a:p>
      </dgm:t>
    </dgm:pt>
    <dgm:pt modelId="{8A0C843D-4A96-4DD9-A4DF-B881E9E32017}">
      <dgm:prSet phldrT="[Texto]"/>
      <dgm:spPr/>
      <dgm:t>
        <a:bodyPr/>
        <a:lstStyle/>
        <a:p>
          <a:r>
            <a:rPr lang="es-CL" b="1" dirty="0" smtClean="0"/>
            <a:t>Ejemplo: </a:t>
          </a:r>
          <a:r>
            <a:rPr lang="es-CL" dirty="0" smtClean="0"/>
            <a:t>“Las actividades se realizarán dentro del establecimiento educacional, en donde se utilizará uno de los espacios comunes (patio), en donde se </a:t>
          </a:r>
          <a:r>
            <a:rPr lang="es-CL" dirty="0" err="1" smtClean="0"/>
            <a:t>graffitearán</a:t>
          </a:r>
          <a:r>
            <a:rPr lang="es-CL" dirty="0" smtClean="0"/>
            <a:t> las paredes deterioradas de la escuela”</a:t>
          </a:r>
          <a:endParaRPr lang="es-CL" dirty="0"/>
        </a:p>
      </dgm:t>
    </dgm:pt>
    <dgm:pt modelId="{17C7B81C-75AB-437E-8B81-2FFA4A9BB5F2}" type="parTrans" cxnId="{3691122E-CE37-434C-9E71-4257C171F387}">
      <dgm:prSet/>
      <dgm:spPr/>
      <dgm:t>
        <a:bodyPr/>
        <a:lstStyle/>
        <a:p>
          <a:endParaRPr lang="es-CL"/>
        </a:p>
      </dgm:t>
    </dgm:pt>
    <dgm:pt modelId="{CA2C7325-E81A-4E09-B56B-A9F51E1A991F}" type="sibTrans" cxnId="{3691122E-CE37-434C-9E71-4257C171F387}">
      <dgm:prSet/>
      <dgm:spPr/>
      <dgm:t>
        <a:bodyPr/>
        <a:lstStyle/>
        <a:p>
          <a:endParaRPr lang="es-CL"/>
        </a:p>
      </dgm:t>
    </dgm:pt>
    <dgm:pt modelId="{E6253205-5F3F-4513-A295-0F310909FA7A}" type="pres">
      <dgm:prSet presAssocID="{1A7999F1-5839-4227-B856-9764BD89C2B0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541B4948-7DB7-4AF7-AFEC-817D92C29727}" type="pres">
      <dgm:prSet presAssocID="{1A7999F1-5839-4227-B856-9764BD89C2B0}" presName="dummyMaxCanvas" presStyleCnt="0">
        <dgm:presLayoutVars/>
      </dgm:prSet>
      <dgm:spPr/>
    </dgm:pt>
    <dgm:pt modelId="{384A099F-CCA7-4D48-BB33-322B496914E3}" type="pres">
      <dgm:prSet presAssocID="{1A7999F1-5839-4227-B856-9764BD89C2B0}" presName="TwoNodes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7D85FF8-14A6-416B-A4BC-C606B72E7357}" type="pres">
      <dgm:prSet presAssocID="{1A7999F1-5839-4227-B856-9764BD89C2B0}" presName="TwoNodes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19F2205-249C-4B3D-943F-0633AE941AE2}" type="pres">
      <dgm:prSet presAssocID="{1A7999F1-5839-4227-B856-9764BD89C2B0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852A5C0-51BA-4BA8-9DAC-FBE2FB849924}" type="pres">
      <dgm:prSet presAssocID="{1A7999F1-5839-4227-B856-9764BD89C2B0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AD50DA3-F32B-4281-9C65-D0D624B268B5}" type="pres">
      <dgm:prSet presAssocID="{1A7999F1-5839-4227-B856-9764BD89C2B0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222FF47B-DE9E-4A07-AFCC-1B7215F84CA6}" type="presOf" srcId="{96E4EB3B-02F6-41CB-A93A-0DB25E19B5E6}" destId="{D852A5C0-51BA-4BA8-9DAC-FBE2FB849924}" srcOrd="1" destOrd="0" presId="urn:microsoft.com/office/officeart/2005/8/layout/vProcess5"/>
    <dgm:cxn modelId="{6D1D6426-25F5-4028-AD7E-22EE115C3F1F}" type="presOf" srcId="{8A0C843D-4A96-4DD9-A4DF-B881E9E32017}" destId="{1AD50DA3-F32B-4281-9C65-D0D624B268B5}" srcOrd="1" destOrd="0" presId="urn:microsoft.com/office/officeart/2005/8/layout/vProcess5"/>
    <dgm:cxn modelId="{ED5EC004-9482-4CD0-AA32-1D73FB79DB48}" type="presOf" srcId="{EEDA43B8-2EC0-44AD-B4B3-903660396BA4}" destId="{919F2205-249C-4B3D-943F-0633AE941AE2}" srcOrd="0" destOrd="0" presId="urn:microsoft.com/office/officeart/2005/8/layout/vProcess5"/>
    <dgm:cxn modelId="{3691122E-CE37-434C-9E71-4257C171F387}" srcId="{1A7999F1-5839-4227-B856-9764BD89C2B0}" destId="{8A0C843D-4A96-4DD9-A4DF-B881E9E32017}" srcOrd="1" destOrd="0" parTransId="{17C7B81C-75AB-437E-8B81-2FFA4A9BB5F2}" sibTransId="{CA2C7325-E81A-4E09-B56B-A9F51E1A991F}"/>
    <dgm:cxn modelId="{3093AA7A-A8F5-4257-9E2E-BDBBA3E16407}" type="presOf" srcId="{8A0C843D-4A96-4DD9-A4DF-B881E9E32017}" destId="{47D85FF8-14A6-416B-A4BC-C606B72E7357}" srcOrd="0" destOrd="0" presId="urn:microsoft.com/office/officeart/2005/8/layout/vProcess5"/>
    <dgm:cxn modelId="{5DF6D9E7-8280-4C92-8899-497975F1F4AF}" type="presOf" srcId="{1A7999F1-5839-4227-B856-9764BD89C2B0}" destId="{E6253205-5F3F-4513-A295-0F310909FA7A}" srcOrd="0" destOrd="0" presId="urn:microsoft.com/office/officeart/2005/8/layout/vProcess5"/>
    <dgm:cxn modelId="{68202EBB-A17B-460B-AAFE-463375933A9A}" type="presOf" srcId="{96E4EB3B-02F6-41CB-A93A-0DB25E19B5E6}" destId="{384A099F-CCA7-4D48-BB33-322B496914E3}" srcOrd="0" destOrd="0" presId="urn:microsoft.com/office/officeart/2005/8/layout/vProcess5"/>
    <dgm:cxn modelId="{6CFAFD48-BBB6-4D10-BBEA-CB669912ECCD}" srcId="{1A7999F1-5839-4227-B856-9764BD89C2B0}" destId="{96E4EB3B-02F6-41CB-A93A-0DB25E19B5E6}" srcOrd="0" destOrd="0" parTransId="{4CF3A85C-7702-4133-9C04-9A74621C8F4D}" sibTransId="{EEDA43B8-2EC0-44AD-B4B3-903660396BA4}"/>
    <dgm:cxn modelId="{03A82044-4E6A-494E-8802-330E88311FCF}" type="presParOf" srcId="{E6253205-5F3F-4513-A295-0F310909FA7A}" destId="{541B4948-7DB7-4AF7-AFEC-817D92C29727}" srcOrd="0" destOrd="0" presId="urn:microsoft.com/office/officeart/2005/8/layout/vProcess5"/>
    <dgm:cxn modelId="{89E7DD6C-E0AD-4BA8-BCC0-9CC5D736B3F8}" type="presParOf" srcId="{E6253205-5F3F-4513-A295-0F310909FA7A}" destId="{384A099F-CCA7-4D48-BB33-322B496914E3}" srcOrd="1" destOrd="0" presId="urn:microsoft.com/office/officeart/2005/8/layout/vProcess5"/>
    <dgm:cxn modelId="{DB35CA68-0B01-4321-A1AE-98AA60205A37}" type="presParOf" srcId="{E6253205-5F3F-4513-A295-0F310909FA7A}" destId="{47D85FF8-14A6-416B-A4BC-C606B72E7357}" srcOrd="2" destOrd="0" presId="urn:microsoft.com/office/officeart/2005/8/layout/vProcess5"/>
    <dgm:cxn modelId="{B231EA92-2408-4F67-B1B8-BC99BD7D7A0B}" type="presParOf" srcId="{E6253205-5F3F-4513-A295-0F310909FA7A}" destId="{919F2205-249C-4B3D-943F-0633AE941AE2}" srcOrd="3" destOrd="0" presId="urn:microsoft.com/office/officeart/2005/8/layout/vProcess5"/>
    <dgm:cxn modelId="{62912520-02DD-475D-808F-DA4843D97215}" type="presParOf" srcId="{E6253205-5F3F-4513-A295-0F310909FA7A}" destId="{D852A5C0-51BA-4BA8-9DAC-FBE2FB849924}" srcOrd="4" destOrd="0" presId="urn:microsoft.com/office/officeart/2005/8/layout/vProcess5"/>
    <dgm:cxn modelId="{A7E07197-1CDA-4D57-B876-41306E7DADD3}" type="presParOf" srcId="{E6253205-5F3F-4513-A295-0F310909FA7A}" destId="{1AD50DA3-F32B-4281-9C65-D0D624B268B5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E6CE1AF-7165-4D4B-AF6A-CA6EEBFE2C0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35D2D912-CA87-4C2E-AF86-91E50162EA74}">
      <dgm:prSet phldrT="[Texto]" custT="1"/>
      <dgm:spPr/>
      <dgm:t>
        <a:bodyPr/>
        <a:lstStyle/>
        <a:p>
          <a:r>
            <a:rPr lang="es-CL" sz="1800" b="1" dirty="0" smtClean="0"/>
            <a:t>¿Se considera pertinente el contenido abarcado en la jornada de Capacitación IACE?</a:t>
          </a:r>
          <a:endParaRPr lang="es-CL" sz="1800" dirty="0"/>
        </a:p>
      </dgm:t>
    </dgm:pt>
    <dgm:pt modelId="{ABAB3E18-ED7F-4B72-A0EE-8CCCF7F7C80B}" type="parTrans" cxnId="{C901CDCA-17DD-4915-B562-43BAF44D5AEF}">
      <dgm:prSet/>
      <dgm:spPr/>
      <dgm:t>
        <a:bodyPr/>
        <a:lstStyle/>
        <a:p>
          <a:endParaRPr lang="es-CL"/>
        </a:p>
      </dgm:t>
    </dgm:pt>
    <dgm:pt modelId="{34A015D4-7C46-49B9-8295-DC413263A639}" type="sibTrans" cxnId="{C901CDCA-17DD-4915-B562-43BAF44D5AEF}">
      <dgm:prSet/>
      <dgm:spPr/>
      <dgm:t>
        <a:bodyPr/>
        <a:lstStyle/>
        <a:p>
          <a:endParaRPr lang="es-CL"/>
        </a:p>
      </dgm:t>
    </dgm:pt>
    <dgm:pt modelId="{27787DF7-D501-469E-96B5-5CA41C406BB3}">
      <dgm:prSet phldrT="[Texto]" custT="1"/>
      <dgm:spPr/>
      <dgm:t>
        <a:bodyPr/>
        <a:lstStyle/>
        <a:p>
          <a:r>
            <a:rPr lang="es-CL" sz="1800" b="1" dirty="0" smtClean="0"/>
            <a:t>¿Qué opina de la metodología utilizada para llevar acabo las actividades de la Capacitación IACE?</a:t>
          </a:r>
          <a:endParaRPr lang="es-CL" sz="1800" dirty="0"/>
        </a:p>
      </dgm:t>
    </dgm:pt>
    <dgm:pt modelId="{E7B7A170-14F7-4523-B30D-F1B6284E7CD0}" type="parTrans" cxnId="{70FA469A-3167-41F1-875A-F96A1281F5DB}">
      <dgm:prSet/>
      <dgm:spPr/>
      <dgm:t>
        <a:bodyPr/>
        <a:lstStyle/>
        <a:p>
          <a:endParaRPr lang="es-CL"/>
        </a:p>
      </dgm:t>
    </dgm:pt>
    <dgm:pt modelId="{36533762-44DD-4032-84EF-D8405FD28B1C}" type="sibTrans" cxnId="{70FA469A-3167-41F1-875A-F96A1281F5DB}">
      <dgm:prSet/>
      <dgm:spPr/>
      <dgm:t>
        <a:bodyPr/>
        <a:lstStyle/>
        <a:p>
          <a:endParaRPr lang="es-CL"/>
        </a:p>
      </dgm:t>
    </dgm:pt>
    <dgm:pt modelId="{FD4CE68A-F147-4D89-8A88-43B0262BF932}">
      <dgm:prSet phldrT="[Texto]" custT="1"/>
      <dgm:spPr/>
      <dgm:t>
        <a:bodyPr/>
        <a:lstStyle/>
        <a:p>
          <a:r>
            <a:rPr lang="es-CL" sz="1800" b="1" dirty="0" smtClean="0"/>
            <a:t>¿Cree usted qué la Capacitación IACE, brindará herramientas para el futuro, en relación a la elaboración de proyectos?</a:t>
          </a:r>
          <a:endParaRPr lang="es-CL" sz="1800" dirty="0"/>
        </a:p>
      </dgm:t>
    </dgm:pt>
    <dgm:pt modelId="{F312FD90-7F75-44C7-BA9C-6BB057EDFA81}" type="parTrans" cxnId="{A8034E2A-772D-4B8A-B67B-35AA967168B6}">
      <dgm:prSet/>
      <dgm:spPr/>
      <dgm:t>
        <a:bodyPr/>
        <a:lstStyle/>
        <a:p>
          <a:endParaRPr lang="es-CL"/>
        </a:p>
      </dgm:t>
    </dgm:pt>
    <dgm:pt modelId="{35562EE9-6305-4930-96CA-E4332673624B}" type="sibTrans" cxnId="{A8034E2A-772D-4B8A-B67B-35AA967168B6}">
      <dgm:prSet/>
      <dgm:spPr/>
      <dgm:t>
        <a:bodyPr/>
        <a:lstStyle/>
        <a:p>
          <a:endParaRPr lang="es-CL"/>
        </a:p>
      </dgm:t>
    </dgm:pt>
    <dgm:pt modelId="{095BFC20-0A92-4006-9A55-95693A589F8C}" type="pres">
      <dgm:prSet presAssocID="{4E6CE1AF-7165-4D4B-AF6A-CA6EEBFE2C0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769BB7AB-9F1A-4FAD-9320-AD0EB98CE8DA}" type="pres">
      <dgm:prSet presAssocID="{35D2D912-CA87-4C2E-AF86-91E50162EA74}" presName="parentLin" presStyleCnt="0"/>
      <dgm:spPr/>
    </dgm:pt>
    <dgm:pt modelId="{A64007C6-D7DF-4957-A480-F2DEFB998DDC}" type="pres">
      <dgm:prSet presAssocID="{35D2D912-CA87-4C2E-AF86-91E50162EA74}" presName="parentLeftMargin" presStyleLbl="node1" presStyleIdx="0" presStyleCnt="3"/>
      <dgm:spPr/>
      <dgm:t>
        <a:bodyPr/>
        <a:lstStyle/>
        <a:p>
          <a:endParaRPr lang="es-CL"/>
        </a:p>
      </dgm:t>
    </dgm:pt>
    <dgm:pt modelId="{A20A5DEE-72BD-4343-BDE3-3A8EEB166177}" type="pres">
      <dgm:prSet presAssocID="{35D2D912-CA87-4C2E-AF86-91E50162EA7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0CEE7FD-604B-4781-A7E1-6243F9081C01}" type="pres">
      <dgm:prSet presAssocID="{35D2D912-CA87-4C2E-AF86-91E50162EA74}" presName="negativeSpace" presStyleCnt="0"/>
      <dgm:spPr/>
    </dgm:pt>
    <dgm:pt modelId="{4F7DEC53-5A37-4CD8-995E-1BD9AB386020}" type="pres">
      <dgm:prSet presAssocID="{35D2D912-CA87-4C2E-AF86-91E50162EA74}" presName="childText" presStyleLbl="conFgAcc1" presStyleIdx="0" presStyleCnt="3">
        <dgm:presLayoutVars>
          <dgm:bulletEnabled val="1"/>
        </dgm:presLayoutVars>
      </dgm:prSet>
      <dgm:spPr/>
    </dgm:pt>
    <dgm:pt modelId="{324ABC15-3CDF-43F0-9958-A742A163E007}" type="pres">
      <dgm:prSet presAssocID="{34A015D4-7C46-49B9-8295-DC413263A639}" presName="spaceBetweenRectangles" presStyleCnt="0"/>
      <dgm:spPr/>
    </dgm:pt>
    <dgm:pt modelId="{E4750578-8B5C-4EBD-9042-DE88D1DB8C73}" type="pres">
      <dgm:prSet presAssocID="{27787DF7-D501-469E-96B5-5CA41C406BB3}" presName="parentLin" presStyleCnt="0"/>
      <dgm:spPr/>
    </dgm:pt>
    <dgm:pt modelId="{25F2C2B8-BD0B-48FC-BD46-D0D2919260A1}" type="pres">
      <dgm:prSet presAssocID="{27787DF7-D501-469E-96B5-5CA41C406BB3}" presName="parentLeftMargin" presStyleLbl="node1" presStyleIdx="0" presStyleCnt="3"/>
      <dgm:spPr/>
      <dgm:t>
        <a:bodyPr/>
        <a:lstStyle/>
        <a:p>
          <a:endParaRPr lang="es-CL"/>
        </a:p>
      </dgm:t>
    </dgm:pt>
    <dgm:pt modelId="{FC4D9B9E-BFB4-4BF2-8E7E-17AEBBAADC7F}" type="pres">
      <dgm:prSet presAssocID="{27787DF7-D501-469E-96B5-5CA41C406BB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C25F4FC-F017-4085-8039-F4EB1D3B9CFF}" type="pres">
      <dgm:prSet presAssocID="{27787DF7-D501-469E-96B5-5CA41C406BB3}" presName="negativeSpace" presStyleCnt="0"/>
      <dgm:spPr/>
    </dgm:pt>
    <dgm:pt modelId="{B33C2D8E-BCD2-4ED8-A00A-F2F7C243665A}" type="pres">
      <dgm:prSet presAssocID="{27787DF7-D501-469E-96B5-5CA41C406BB3}" presName="childText" presStyleLbl="conFgAcc1" presStyleIdx="1" presStyleCnt="3">
        <dgm:presLayoutVars>
          <dgm:bulletEnabled val="1"/>
        </dgm:presLayoutVars>
      </dgm:prSet>
      <dgm:spPr/>
    </dgm:pt>
    <dgm:pt modelId="{8AADA93B-D1B3-4AE4-BFC3-FFD3852F35DC}" type="pres">
      <dgm:prSet presAssocID="{36533762-44DD-4032-84EF-D8405FD28B1C}" presName="spaceBetweenRectangles" presStyleCnt="0"/>
      <dgm:spPr/>
    </dgm:pt>
    <dgm:pt modelId="{FD3264A2-2F8C-4E05-A722-45E92239341C}" type="pres">
      <dgm:prSet presAssocID="{FD4CE68A-F147-4D89-8A88-43B0262BF932}" presName="parentLin" presStyleCnt="0"/>
      <dgm:spPr/>
    </dgm:pt>
    <dgm:pt modelId="{DEA46DD0-21F6-4DFD-8321-1BD9B4930C05}" type="pres">
      <dgm:prSet presAssocID="{FD4CE68A-F147-4D89-8A88-43B0262BF932}" presName="parentLeftMargin" presStyleLbl="node1" presStyleIdx="1" presStyleCnt="3"/>
      <dgm:spPr/>
      <dgm:t>
        <a:bodyPr/>
        <a:lstStyle/>
        <a:p>
          <a:endParaRPr lang="es-CL"/>
        </a:p>
      </dgm:t>
    </dgm:pt>
    <dgm:pt modelId="{D80988A7-7D6F-4A3F-A096-3F98B70FF410}" type="pres">
      <dgm:prSet presAssocID="{FD4CE68A-F147-4D89-8A88-43B0262BF93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ED0B818-4FC4-41B7-AA11-AC64772B1144}" type="pres">
      <dgm:prSet presAssocID="{FD4CE68A-F147-4D89-8A88-43B0262BF932}" presName="negativeSpace" presStyleCnt="0"/>
      <dgm:spPr/>
    </dgm:pt>
    <dgm:pt modelId="{2C9488E4-7A62-486A-B491-5E284811BABB}" type="pres">
      <dgm:prSet presAssocID="{FD4CE68A-F147-4D89-8A88-43B0262BF93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3FF7ECD-9135-4C10-96DC-ACB3B0AE0773}" type="presOf" srcId="{35D2D912-CA87-4C2E-AF86-91E50162EA74}" destId="{A64007C6-D7DF-4957-A480-F2DEFB998DDC}" srcOrd="0" destOrd="0" presId="urn:microsoft.com/office/officeart/2005/8/layout/list1"/>
    <dgm:cxn modelId="{97171B41-8347-437C-B792-6F2C17A7B857}" type="presOf" srcId="{4E6CE1AF-7165-4D4B-AF6A-CA6EEBFE2C06}" destId="{095BFC20-0A92-4006-9A55-95693A589F8C}" srcOrd="0" destOrd="0" presId="urn:microsoft.com/office/officeart/2005/8/layout/list1"/>
    <dgm:cxn modelId="{A8034E2A-772D-4B8A-B67B-35AA967168B6}" srcId="{4E6CE1AF-7165-4D4B-AF6A-CA6EEBFE2C06}" destId="{FD4CE68A-F147-4D89-8A88-43B0262BF932}" srcOrd="2" destOrd="0" parTransId="{F312FD90-7F75-44C7-BA9C-6BB057EDFA81}" sibTransId="{35562EE9-6305-4930-96CA-E4332673624B}"/>
    <dgm:cxn modelId="{9F88EDF0-2145-4BDA-931C-703A9A695E5F}" type="presOf" srcId="{FD4CE68A-F147-4D89-8A88-43B0262BF932}" destId="{DEA46DD0-21F6-4DFD-8321-1BD9B4930C05}" srcOrd="0" destOrd="0" presId="urn:microsoft.com/office/officeart/2005/8/layout/list1"/>
    <dgm:cxn modelId="{761ADEED-F53F-4872-943B-47781E949664}" type="presOf" srcId="{27787DF7-D501-469E-96B5-5CA41C406BB3}" destId="{FC4D9B9E-BFB4-4BF2-8E7E-17AEBBAADC7F}" srcOrd="1" destOrd="0" presId="urn:microsoft.com/office/officeart/2005/8/layout/list1"/>
    <dgm:cxn modelId="{70FA469A-3167-41F1-875A-F96A1281F5DB}" srcId="{4E6CE1AF-7165-4D4B-AF6A-CA6EEBFE2C06}" destId="{27787DF7-D501-469E-96B5-5CA41C406BB3}" srcOrd="1" destOrd="0" parTransId="{E7B7A170-14F7-4523-B30D-F1B6284E7CD0}" sibTransId="{36533762-44DD-4032-84EF-D8405FD28B1C}"/>
    <dgm:cxn modelId="{9DD83B1D-1395-4C01-80C8-16DFB5AC36DE}" type="presOf" srcId="{35D2D912-CA87-4C2E-AF86-91E50162EA74}" destId="{A20A5DEE-72BD-4343-BDE3-3A8EEB166177}" srcOrd="1" destOrd="0" presId="urn:microsoft.com/office/officeart/2005/8/layout/list1"/>
    <dgm:cxn modelId="{C901CDCA-17DD-4915-B562-43BAF44D5AEF}" srcId="{4E6CE1AF-7165-4D4B-AF6A-CA6EEBFE2C06}" destId="{35D2D912-CA87-4C2E-AF86-91E50162EA74}" srcOrd="0" destOrd="0" parTransId="{ABAB3E18-ED7F-4B72-A0EE-8CCCF7F7C80B}" sibTransId="{34A015D4-7C46-49B9-8295-DC413263A639}"/>
    <dgm:cxn modelId="{7ABCECB1-257A-4796-8A4B-96EB7F7184FB}" type="presOf" srcId="{27787DF7-D501-469E-96B5-5CA41C406BB3}" destId="{25F2C2B8-BD0B-48FC-BD46-D0D2919260A1}" srcOrd="0" destOrd="0" presId="urn:microsoft.com/office/officeart/2005/8/layout/list1"/>
    <dgm:cxn modelId="{223B7764-2C43-4EC3-95C1-42E8A0B82A99}" type="presOf" srcId="{FD4CE68A-F147-4D89-8A88-43B0262BF932}" destId="{D80988A7-7D6F-4A3F-A096-3F98B70FF410}" srcOrd="1" destOrd="0" presId="urn:microsoft.com/office/officeart/2005/8/layout/list1"/>
    <dgm:cxn modelId="{F1E5E394-8B0D-4889-8074-A29F58BAC877}" type="presParOf" srcId="{095BFC20-0A92-4006-9A55-95693A589F8C}" destId="{769BB7AB-9F1A-4FAD-9320-AD0EB98CE8DA}" srcOrd="0" destOrd="0" presId="urn:microsoft.com/office/officeart/2005/8/layout/list1"/>
    <dgm:cxn modelId="{795E09F4-BE93-40F8-921E-5E14BE8A8804}" type="presParOf" srcId="{769BB7AB-9F1A-4FAD-9320-AD0EB98CE8DA}" destId="{A64007C6-D7DF-4957-A480-F2DEFB998DDC}" srcOrd="0" destOrd="0" presId="urn:microsoft.com/office/officeart/2005/8/layout/list1"/>
    <dgm:cxn modelId="{AEC0A11C-6312-4747-B01E-4ADE4602B68D}" type="presParOf" srcId="{769BB7AB-9F1A-4FAD-9320-AD0EB98CE8DA}" destId="{A20A5DEE-72BD-4343-BDE3-3A8EEB166177}" srcOrd="1" destOrd="0" presId="urn:microsoft.com/office/officeart/2005/8/layout/list1"/>
    <dgm:cxn modelId="{3946EB24-F7C7-4420-A57C-56C8BFDB96C2}" type="presParOf" srcId="{095BFC20-0A92-4006-9A55-95693A589F8C}" destId="{A0CEE7FD-604B-4781-A7E1-6243F9081C01}" srcOrd="1" destOrd="0" presId="urn:microsoft.com/office/officeart/2005/8/layout/list1"/>
    <dgm:cxn modelId="{6C3D6537-BBF9-4069-A3C0-A639FE6DC64A}" type="presParOf" srcId="{095BFC20-0A92-4006-9A55-95693A589F8C}" destId="{4F7DEC53-5A37-4CD8-995E-1BD9AB386020}" srcOrd="2" destOrd="0" presId="urn:microsoft.com/office/officeart/2005/8/layout/list1"/>
    <dgm:cxn modelId="{5C9B6817-69D3-4AC5-9A1C-83BA1DABFEB8}" type="presParOf" srcId="{095BFC20-0A92-4006-9A55-95693A589F8C}" destId="{324ABC15-3CDF-43F0-9958-A742A163E007}" srcOrd="3" destOrd="0" presId="urn:microsoft.com/office/officeart/2005/8/layout/list1"/>
    <dgm:cxn modelId="{BE8C4AE6-0CCC-48DF-BFE2-6ED06BF9DE77}" type="presParOf" srcId="{095BFC20-0A92-4006-9A55-95693A589F8C}" destId="{E4750578-8B5C-4EBD-9042-DE88D1DB8C73}" srcOrd="4" destOrd="0" presId="urn:microsoft.com/office/officeart/2005/8/layout/list1"/>
    <dgm:cxn modelId="{21B92154-B4CD-4288-BD28-FEAF72B662ED}" type="presParOf" srcId="{E4750578-8B5C-4EBD-9042-DE88D1DB8C73}" destId="{25F2C2B8-BD0B-48FC-BD46-D0D2919260A1}" srcOrd="0" destOrd="0" presId="urn:microsoft.com/office/officeart/2005/8/layout/list1"/>
    <dgm:cxn modelId="{AF2DA228-25C2-49DA-9519-672D55A177CE}" type="presParOf" srcId="{E4750578-8B5C-4EBD-9042-DE88D1DB8C73}" destId="{FC4D9B9E-BFB4-4BF2-8E7E-17AEBBAADC7F}" srcOrd="1" destOrd="0" presId="urn:microsoft.com/office/officeart/2005/8/layout/list1"/>
    <dgm:cxn modelId="{045BDDAB-E845-43D0-8001-D001730389AC}" type="presParOf" srcId="{095BFC20-0A92-4006-9A55-95693A589F8C}" destId="{7C25F4FC-F017-4085-8039-F4EB1D3B9CFF}" srcOrd="5" destOrd="0" presId="urn:microsoft.com/office/officeart/2005/8/layout/list1"/>
    <dgm:cxn modelId="{6D56E669-3EDB-48E8-8DD9-90A58F9E95F5}" type="presParOf" srcId="{095BFC20-0A92-4006-9A55-95693A589F8C}" destId="{B33C2D8E-BCD2-4ED8-A00A-F2F7C243665A}" srcOrd="6" destOrd="0" presId="urn:microsoft.com/office/officeart/2005/8/layout/list1"/>
    <dgm:cxn modelId="{34C973B0-1AD4-49F9-AE30-43EB60D3A366}" type="presParOf" srcId="{095BFC20-0A92-4006-9A55-95693A589F8C}" destId="{8AADA93B-D1B3-4AE4-BFC3-FFD3852F35DC}" srcOrd="7" destOrd="0" presId="urn:microsoft.com/office/officeart/2005/8/layout/list1"/>
    <dgm:cxn modelId="{613EA116-1CC0-44BF-A287-121C624AC58F}" type="presParOf" srcId="{095BFC20-0A92-4006-9A55-95693A589F8C}" destId="{FD3264A2-2F8C-4E05-A722-45E92239341C}" srcOrd="8" destOrd="0" presId="urn:microsoft.com/office/officeart/2005/8/layout/list1"/>
    <dgm:cxn modelId="{CA08D5D2-731E-4D99-B522-4127ADA161A1}" type="presParOf" srcId="{FD3264A2-2F8C-4E05-A722-45E92239341C}" destId="{DEA46DD0-21F6-4DFD-8321-1BD9B4930C05}" srcOrd="0" destOrd="0" presId="urn:microsoft.com/office/officeart/2005/8/layout/list1"/>
    <dgm:cxn modelId="{96DD38BC-03D3-4F67-8E50-149282A813A4}" type="presParOf" srcId="{FD3264A2-2F8C-4E05-A722-45E92239341C}" destId="{D80988A7-7D6F-4A3F-A096-3F98B70FF410}" srcOrd="1" destOrd="0" presId="urn:microsoft.com/office/officeart/2005/8/layout/list1"/>
    <dgm:cxn modelId="{8EB37AD6-D089-4465-839E-3AF477E919E1}" type="presParOf" srcId="{095BFC20-0A92-4006-9A55-95693A589F8C}" destId="{5ED0B818-4FC4-41B7-AA11-AC64772B1144}" srcOrd="9" destOrd="0" presId="urn:microsoft.com/office/officeart/2005/8/layout/list1"/>
    <dgm:cxn modelId="{4F0A673E-2F63-40C7-AB94-759D14E18578}" type="presParOf" srcId="{095BFC20-0A92-4006-9A55-95693A589F8C}" destId="{2C9488E4-7A62-486A-B491-5E284811BAB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4F1202-3000-4AC1-AD34-27B8FA8EB049}">
      <dsp:nvSpPr>
        <dsp:cNvPr id="0" name=""/>
        <dsp:cNvSpPr/>
      </dsp:nvSpPr>
      <dsp:spPr>
        <a:xfrm>
          <a:off x="0" y="490518"/>
          <a:ext cx="10421938" cy="3308387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F640A8-3956-4BD7-BEF4-CB89DF7F102D}">
      <dsp:nvSpPr>
        <dsp:cNvPr id="0" name=""/>
        <dsp:cNvSpPr/>
      </dsp:nvSpPr>
      <dsp:spPr>
        <a:xfrm>
          <a:off x="840675" y="1317615"/>
          <a:ext cx="8539068" cy="16541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45440" rIns="0" bIns="3454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400" b="1" kern="1200" dirty="0" smtClean="0"/>
            <a:t>Pasos para la elaboración de proyectos</a:t>
          </a:r>
          <a:r>
            <a:rPr lang="es-CL" sz="3400" kern="1200" dirty="0" smtClean="0"/>
            <a:t/>
          </a:r>
          <a:br>
            <a:rPr lang="es-CL" sz="3400" kern="1200" dirty="0" smtClean="0"/>
          </a:br>
          <a:endParaRPr lang="es-CL" sz="3400" kern="1200" dirty="0"/>
        </a:p>
      </dsp:txBody>
      <dsp:txXfrm>
        <a:off x="840675" y="1317615"/>
        <a:ext cx="8539068" cy="16541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8294D0-89BA-4772-BE29-A476A769432A}">
      <dsp:nvSpPr>
        <dsp:cNvPr id="0" name=""/>
        <dsp:cNvSpPr/>
      </dsp:nvSpPr>
      <dsp:spPr>
        <a:xfrm>
          <a:off x="2749466" y="162095"/>
          <a:ext cx="2651124" cy="13255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4000" kern="1200" dirty="0" smtClean="0"/>
            <a:t>Ejemplo</a:t>
          </a:r>
          <a:endParaRPr lang="es-CL" sz="4000" kern="1200" dirty="0"/>
        </a:p>
      </dsp:txBody>
      <dsp:txXfrm>
        <a:off x="2788290" y="200919"/>
        <a:ext cx="2573476" cy="1247914"/>
      </dsp:txXfrm>
    </dsp:sp>
    <dsp:sp modelId="{62C210DF-63AF-4185-BCA6-8856B87468CF}">
      <dsp:nvSpPr>
        <dsp:cNvPr id="0" name=""/>
        <dsp:cNvSpPr/>
      </dsp:nvSpPr>
      <dsp:spPr>
        <a:xfrm>
          <a:off x="3014578" y="1487657"/>
          <a:ext cx="254083" cy="8345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4534"/>
              </a:lnTo>
              <a:lnTo>
                <a:pt x="254083" y="83453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3A9FE5-6DD5-477C-B181-923F6ACF9B15}">
      <dsp:nvSpPr>
        <dsp:cNvPr id="0" name=""/>
        <dsp:cNvSpPr/>
      </dsp:nvSpPr>
      <dsp:spPr>
        <a:xfrm>
          <a:off x="3268662" y="1659410"/>
          <a:ext cx="2120900" cy="132556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b="1" i="1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Idea: </a:t>
          </a:r>
          <a:r>
            <a:rPr lang="es-CL" sz="1700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Hacer </a:t>
          </a:r>
          <a:r>
            <a:rPr lang="es-CL" sz="1700" kern="1200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graffitis</a:t>
          </a:r>
          <a:r>
            <a:rPr lang="es-CL" sz="1700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 en las paredes desgastadas de mi escuela.</a:t>
          </a:r>
          <a:endParaRPr lang="es-CL" sz="1700" kern="1200" dirty="0"/>
        </a:p>
      </dsp:txBody>
      <dsp:txXfrm>
        <a:off x="3307486" y="1698234"/>
        <a:ext cx="2043252" cy="1247914"/>
      </dsp:txXfrm>
    </dsp:sp>
    <dsp:sp modelId="{8437EB8D-2CC6-4DDD-A525-D00F28C6CADE}">
      <dsp:nvSpPr>
        <dsp:cNvPr id="0" name=""/>
        <dsp:cNvSpPr/>
      </dsp:nvSpPr>
      <dsp:spPr>
        <a:xfrm>
          <a:off x="3014578" y="1487657"/>
          <a:ext cx="254083" cy="22725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2544"/>
              </a:lnTo>
              <a:lnTo>
                <a:pt x="254083" y="227254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108838-27A9-4AD5-BA59-42E0AAFF1F4B}">
      <dsp:nvSpPr>
        <dsp:cNvPr id="0" name=""/>
        <dsp:cNvSpPr/>
      </dsp:nvSpPr>
      <dsp:spPr>
        <a:xfrm>
          <a:off x="3268662" y="3097420"/>
          <a:ext cx="2120900" cy="132556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b="1" i="1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Nombre:</a:t>
          </a:r>
          <a:r>
            <a:rPr lang="es-CL" sz="1700" i="1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es-CL" sz="1700" b="1" i="1" kern="1200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Graffiteando</a:t>
          </a:r>
          <a:r>
            <a:rPr lang="es-CL" sz="1700" b="1" i="1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 en mi Escuela</a:t>
          </a:r>
          <a:endParaRPr lang="es-CL" sz="1700" kern="1200" dirty="0"/>
        </a:p>
      </dsp:txBody>
      <dsp:txXfrm>
        <a:off x="3307486" y="3136244"/>
        <a:ext cx="2043252" cy="124791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06AD5E-96EB-467A-BA56-1B8241231AD3}">
      <dsp:nvSpPr>
        <dsp:cNvPr id="0" name=""/>
        <dsp:cNvSpPr/>
      </dsp:nvSpPr>
      <dsp:spPr>
        <a:xfrm>
          <a:off x="21578" y="52024"/>
          <a:ext cx="7023118" cy="8494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</a:rPr>
            <a:t>¿Por qué nos planteamos hacer este proyecto?</a:t>
          </a:r>
          <a:endParaRPr lang="es-CL" sz="2400" kern="1200" dirty="0"/>
        </a:p>
      </dsp:txBody>
      <dsp:txXfrm>
        <a:off x="46459" y="76905"/>
        <a:ext cx="5654328" cy="799731"/>
      </dsp:txXfrm>
    </dsp:sp>
    <dsp:sp modelId="{1AEC631E-C2BC-4BFB-826E-9314AAB93AE2}">
      <dsp:nvSpPr>
        <dsp:cNvPr id="0" name=""/>
        <dsp:cNvSpPr/>
      </dsp:nvSpPr>
      <dsp:spPr>
        <a:xfrm>
          <a:off x="133451" y="1126550"/>
          <a:ext cx="6968876" cy="15251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b="1" kern="1200" dirty="0" smtClean="0">
              <a:solidFill>
                <a:schemeClr val="bg1"/>
              </a:solidFill>
              <a:latin typeface="+mj-lt"/>
            </a:rPr>
            <a:t>* Es necesario contar, de forma general, por qué se va a hacer el proyecto: Situación de partida, ¿qué realidades nos hacen decidir realizar este proyecto?.</a:t>
          </a:r>
          <a:endParaRPr lang="es-CL" sz="1800" kern="1200" dirty="0">
            <a:solidFill>
              <a:schemeClr val="bg1"/>
            </a:solidFill>
          </a:endParaRPr>
        </a:p>
      </dsp:txBody>
      <dsp:txXfrm>
        <a:off x="178121" y="1171220"/>
        <a:ext cx="4777174" cy="1435803"/>
      </dsp:txXfrm>
    </dsp:sp>
    <dsp:sp modelId="{A950E88E-FC2F-45C3-8E13-CD89BA613FA7}">
      <dsp:nvSpPr>
        <dsp:cNvPr id="0" name=""/>
        <dsp:cNvSpPr/>
      </dsp:nvSpPr>
      <dsp:spPr>
        <a:xfrm>
          <a:off x="5604186" y="393157"/>
          <a:ext cx="1228110" cy="122811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3600" kern="1200"/>
        </a:p>
      </dsp:txBody>
      <dsp:txXfrm>
        <a:off x="5880511" y="393157"/>
        <a:ext cx="675460" cy="92415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2C7F0B-F3E2-48BA-90D6-A12CB776C9E3}">
      <dsp:nvSpPr>
        <dsp:cNvPr id="0" name=""/>
        <dsp:cNvSpPr/>
      </dsp:nvSpPr>
      <dsp:spPr>
        <a:xfrm>
          <a:off x="4338563" y="1408936"/>
          <a:ext cx="2756082" cy="15342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500" kern="1200" dirty="0" smtClean="0"/>
            <a:t>¿Qué pasaría si esta iniciativa no se realizara?</a:t>
          </a:r>
          <a:endParaRPr lang="es-CL" sz="2500" kern="1200" dirty="0"/>
        </a:p>
      </dsp:txBody>
      <dsp:txXfrm>
        <a:off x="4413458" y="1483831"/>
        <a:ext cx="2606292" cy="1384451"/>
      </dsp:txXfrm>
    </dsp:sp>
    <dsp:sp modelId="{A1CC482D-67BD-4857-A94E-1330A82163A6}">
      <dsp:nvSpPr>
        <dsp:cNvPr id="0" name=""/>
        <dsp:cNvSpPr/>
      </dsp:nvSpPr>
      <dsp:spPr>
        <a:xfrm rot="16226536">
          <a:off x="5484846" y="1169414"/>
          <a:ext cx="47905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79057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576890-9C7A-4EFC-81DD-6CEA5DDFFDFB}">
      <dsp:nvSpPr>
        <dsp:cNvPr id="0" name=""/>
        <dsp:cNvSpPr/>
      </dsp:nvSpPr>
      <dsp:spPr>
        <a:xfrm>
          <a:off x="3527205" y="83072"/>
          <a:ext cx="4404572" cy="8468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200" kern="1200" dirty="0" smtClean="0"/>
            <a:t>¿Cómo se vincula con la comunidad; interna y externa?</a:t>
          </a:r>
          <a:endParaRPr lang="es-CL" sz="2200" kern="1200" dirty="0"/>
        </a:p>
      </dsp:txBody>
      <dsp:txXfrm>
        <a:off x="3568543" y="124410"/>
        <a:ext cx="4321896" cy="764145"/>
      </dsp:txXfrm>
    </dsp:sp>
    <dsp:sp modelId="{16B6CA3C-1F13-4FF5-91B7-ED75FB67E93E}">
      <dsp:nvSpPr>
        <dsp:cNvPr id="0" name=""/>
        <dsp:cNvSpPr/>
      </dsp:nvSpPr>
      <dsp:spPr>
        <a:xfrm rot="824699">
          <a:off x="7078505" y="2647049"/>
          <a:ext cx="112723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27234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F32059-90B7-4B71-90CC-FF97C7B1BF18}">
      <dsp:nvSpPr>
        <dsp:cNvPr id="0" name=""/>
        <dsp:cNvSpPr/>
      </dsp:nvSpPr>
      <dsp:spPr>
        <a:xfrm>
          <a:off x="8189599" y="2493357"/>
          <a:ext cx="2037827" cy="10736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 dirty="0" smtClean="0"/>
            <a:t>¿Qué impacto tendrá en la comunidad?</a:t>
          </a:r>
          <a:endParaRPr lang="es-CL" sz="2000" kern="1200" dirty="0"/>
        </a:p>
      </dsp:txBody>
      <dsp:txXfrm>
        <a:off x="8242012" y="2545770"/>
        <a:ext cx="1933001" cy="968852"/>
      </dsp:txXfrm>
    </dsp:sp>
    <dsp:sp modelId="{6DCD12BE-21E2-495A-9008-DC92D9E4D9DE}">
      <dsp:nvSpPr>
        <dsp:cNvPr id="0" name=""/>
        <dsp:cNvSpPr/>
      </dsp:nvSpPr>
      <dsp:spPr>
        <a:xfrm rot="10086339">
          <a:off x="3293455" y="2575184"/>
          <a:ext cx="105644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56448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B7D113-F94B-404A-97E5-453867D1DDAA}">
      <dsp:nvSpPr>
        <dsp:cNvPr id="0" name=""/>
        <dsp:cNvSpPr/>
      </dsp:nvSpPr>
      <dsp:spPr>
        <a:xfrm>
          <a:off x="1118849" y="2403196"/>
          <a:ext cx="2185947" cy="10221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900" kern="1200" dirty="0" smtClean="0"/>
            <a:t>¿Por qué es importante esta iniciativa?</a:t>
          </a:r>
          <a:endParaRPr lang="es-CL" sz="1900" kern="1200" dirty="0"/>
        </a:p>
      </dsp:txBody>
      <dsp:txXfrm>
        <a:off x="1168746" y="2453093"/>
        <a:ext cx="2086153" cy="92235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34501E-0D14-4BBA-9514-B57DA698C344}">
      <dsp:nvSpPr>
        <dsp:cNvPr id="0" name=""/>
        <dsp:cNvSpPr/>
      </dsp:nvSpPr>
      <dsp:spPr>
        <a:xfrm>
          <a:off x="128479" y="2210646"/>
          <a:ext cx="2318852" cy="1545895"/>
        </a:xfrm>
        <a:prstGeom prst="rect">
          <a:avLst/>
        </a:prstGeom>
        <a:solidFill>
          <a:schemeClr val="bg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B839D1-E186-4EA1-9671-89628439A28C}">
      <dsp:nvSpPr>
        <dsp:cNvPr id="0" name=""/>
        <dsp:cNvSpPr/>
      </dsp:nvSpPr>
      <dsp:spPr>
        <a:xfrm>
          <a:off x="2544151" y="1642563"/>
          <a:ext cx="3285241" cy="20292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 dirty="0" smtClean="0"/>
            <a:t>Recuerden que los participantes deben ser parte del establecimiento educacional (estudiantes), considerando la comunidad educativa y local. </a:t>
          </a:r>
          <a:endParaRPr lang="es-CL" sz="1800" kern="1200" dirty="0"/>
        </a:p>
      </dsp:txBody>
      <dsp:txXfrm>
        <a:off x="2544151" y="1642563"/>
        <a:ext cx="3285241" cy="2029235"/>
      </dsp:txXfrm>
    </dsp:sp>
    <dsp:sp modelId="{B38558C3-607A-4D47-BB9F-7BA8863CC52B}">
      <dsp:nvSpPr>
        <dsp:cNvPr id="0" name=""/>
        <dsp:cNvSpPr/>
      </dsp:nvSpPr>
      <dsp:spPr>
        <a:xfrm>
          <a:off x="2254294" y="1352955"/>
          <a:ext cx="788987" cy="789191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11D489-F4FA-4318-A5B0-C3E340BAC5D3}">
      <dsp:nvSpPr>
        <dsp:cNvPr id="0" name=""/>
        <dsp:cNvSpPr/>
      </dsp:nvSpPr>
      <dsp:spPr>
        <a:xfrm rot="5400000">
          <a:off x="5353011" y="1353057"/>
          <a:ext cx="789191" cy="788987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0CD660-2008-41B5-AD07-BC74DFF4B62F}">
      <dsp:nvSpPr>
        <dsp:cNvPr id="0" name=""/>
        <dsp:cNvSpPr/>
      </dsp:nvSpPr>
      <dsp:spPr>
        <a:xfrm rot="16200000">
          <a:off x="2254192" y="3172713"/>
          <a:ext cx="789191" cy="788987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6ABB88-F6A5-457C-9902-062C824FC7E6}">
      <dsp:nvSpPr>
        <dsp:cNvPr id="0" name=""/>
        <dsp:cNvSpPr/>
      </dsp:nvSpPr>
      <dsp:spPr>
        <a:xfrm rot="10800000">
          <a:off x="5353113" y="3172611"/>
          <a:ext cx="788987" cy="789191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FramedTextPicture">
  <dgm:title val=""/>
  <dgm:desc val=""/>
  <dgm:catLst>
    <dgm:cat type="picture" pri="20000"/>
    <dgm:cat type="pictureconvert" pri="20000"/>
  </dgm:catLst>
  <dgm:samp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grDir" val="tL"/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w" for="ch" forName="composite" refType="w"/>
      <dgm:constr type="h" for="ch" forName="composite" refType="h"/>
      <dgm:constr type="primFontSz" for="des" ptType="node" op="equ" val="65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/>
          <dgm:chPref/>
        </dgm:varLst>
        <dgm:alg type="composite">
          <dgm:param type="ar" val="1.5179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4017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.3535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8688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.3535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8688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if>
          <dgm:else name="Name6">
            <dgm:constrLst>
              <dgm:constr type="l" for="ch" forName="Image" refType="w" fact="0.6144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0482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5153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5153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else>
        </dgm:choos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tlFrame" styleLbl="node1">
          <dgm:alg type="sp"/>
          <dgm:shape xmlns:r="http://schemas.openxmlformats.org/officeDocument/2006/relationships" type="halfFrame" r:blip="">
            <dgm:adjLst>
              <dgm:adj idx="1" val="0.2577"/>
              <dgm:adj idx="2" val="0.2577"/>
            </dgm:adjLst>
          </dgm:shape>
          <dgm:presOf/>
        </dgm:layoutNode>
        <dgm:layoutNode name="trFrame" styleLbl="node1">
          <dgm:alg type="sp"/>
          <dgm:shape xmlns:r="http://schemas.openxmlformats.org/officeDocument/2006/relationships" rot="90" type="halfFrame" r:blip="">
            <dgm:adjLst>
              <dgm:adj idx="1" val="0.2577"/>
              <dgm:adj idx="2" val="0.2577"/>
            </dgm:adjLst>
          </dgm:shape>
          <dgm:presOf/>
        </dgm:layoutNode>
        <dgm:layoutNode name="blFrame" styleLbl="node1">
          <dgm:alg type="sp"/>
          <dgm:shape xmlns:r="http://schemas.openxmlformats.org/officeDocument/2006/relationships" rot="270" type="halfFrame" r:blip="">
            <dgm:adjLst>
              <dgm:adj idx="1" val="0.2577"/>
              <dgm:adj idx="2" val="0.2577"/>
            </dgm:adjLst>
          </dgm:shape>
          <dgm:presOf/>
        </dgm:layoutNode>
        <dgm:layoutNode name="brFrame" styleLbl="node1">
          <dgm:alg type="sp"/>
          <dgm:shape xmlns:r="http://schemas.openxmlformats.org/officeDocument/2006/relationships" rot="180" type="halfFrame" r:blip="">
            <dgm:adjLst>
              <dgm:adj idx="1" val="0.2577"/>
              <dgm:adj idx="2" val="0.2577"/>
            </dgm:adjLst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5/18/2015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5/18/2015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5/18/2015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5/18/2015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5/18/2015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5/18/2015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5/18/2015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5/18/2015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5/18/2015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5/18/2015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5/18/2015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5/18/2015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5/18/2015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5/18/2015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5/18/2015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5/18/2015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5/18/2015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5/18/2015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92836" y="1700488"/>
            <a:ext cx="8825658" cy="2677648"/>
          </a:xfrm>
        </p:spPr>
        <p:txBody>
          <a:bodyPr/>
          <a:lstStyle/>
          <a:p>
            <a:pPr algn="ctr"/>
            <a:r>
              <a:rPr lang="es-CL" dirty="0"/>
              <a:t>Capacitaciones</a:t>
            </a:r>
            <a:br>
              <a:rPr lang="es-CL" dirty="0"/>
            </a:br>
            <a:r>
              <a:rPr lang="es-CL" dirty="0"/>
              <a:t>Concurso Iniciativas Artísticas y Culturales para Estudiantes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2800" dirty="0" smtClean="0"/>
              <a:t>2015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248555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¿A quién? </a:t>
            </a:r>
            <a:r>
              <a:rPr lang="es-CL" b="1" dirty="0" smtClean="0"/>
              <a:t>Beneficiarios/as: </a:t>
            </a:r>
            <a:endParaRPr lang="es-CL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515155" y="2356834"/>
            <a:ext cx="11088710" cy="4224270"/>
          </a:xfrm>
        </p:spPr>
        <p:txBody>
          <a:bodyPr/>
          <a:lstStyle/>
          <a:p>
            <a:r>
              <a:rPr lang="es-CL" b="1" dirty="0">
                <a:solidFill>
                  <a:schemeClr val="accent2"/>
                </a:solidFill>
              </a:rPr>
              <a:t>Las personas a las que va dirigida nuestra </a:t>
            </a:r>
            <a:r>
              <a:rPr lang="es-CL" b="1" dirty="0" smtClean="0">
                <a:solidFill>
                  <a:schemeClr val="accent2"/>
                </a:solidFill>
              </a:rPr>
              <a:t>actividad, quiénes se verán favorecidos y disfrutarán de la iniciativa, </a:t>
            </a:r>
            <a:r>
              <a:rPr lang="es-CL" b="1" dirty="0">
                <a:solidFill>
                  <a:schemeClr val="accent2"/>
                </a:solidFill>
              </a:rPr>
              <a:t>teniendo claridad de: </a:t>
            </a:r>
          </a:p>
          <a:p>
            <a:pPr>
              <a:buFontTx/>
              <a:buChar char="-"/>
            </a:pPr>
            <a:r>
              <a:rPr lang="es-CL" dirty="0" smtClean="0"/>
              <a:t>Número </a:t>
            </a:r>
            <a:r>
              <a:rPr lang="es-CL" dirty="0"/>
              <a:t>(cantidad) </a:t>
            </a:r>
            <a:endParaRPr lang="es-CL" dirty="0" smtClean="0"/>
          </a:p>
          <a:p>
            <a:pPr>
              <a:buFontTx/>
              <a:buChar char="-"/>
            </a:pPr>
            <a:r>
              <a:rPr lang="es-CL" dirty="0" smtClean="0"/>
              <a:t>Edad</a:t>
            </a:r>
          </a:p>
          <a:p>
            <a:pPr>
              <a:buFontTx/>
              <a:buChar char="-"/>
            </a:pPr>
            <a:r>
              <a:rPr lang="es-CL" dirty="0" smtClean="0"/>
              <a:t>Características</a:t>
            </a:r>
            <a:endParaRPr lang="es-CL" dirty="0"/>
          </a:p>
          <a:p>
            <a:pPr marL="0" indent="0">
              <a:buNone/>
            </a:pPr>
            <a:endParaRPr lang="es-CL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630761538"/>
              </p:ext>
            </p:extLst>
          </p:nvPr>
        </p:nvGraphicFramePr>
        <p:xfrm>
          <a:off x="3889420" y="2176530"/>
          <a:ext cx="6270580" cy="39618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768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¿Cómo? Metodología: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5003" y="2305318"/>
            <a:ext cx="11230377" cy="4211392"/>
          </a:xfrm>
        </p:spPr>
        <p:txBody>
          <a:bodyPr/>
          <a:lstStyle/>
          <a:p>
            <a:pPr marL="0" lvl="0" indent="0">
              <a:buNone/>
            </a:pPr>
            <a:r>
              <a:rPr lang="es-CL" sz="2000" dirty="0" smtClean="0"/>
              <a:t>Cuál será nuestro método de trabajo, la organización del equipo, las tareas y actividades. </a:t>
            </a:r>
          </a:p>
          <a:p>
            <a:pPr marL="0" indent="0">
              <a:buNone/>
            </a:pPr>
            <a:endParaRPr lang="es-CL" dirty="0"/>
          </a:p>
        </p:txBody>
      </p:sp>
      <p:sp>
        <p:nvSpPr>
          <p:cNvPr id="5" name="CuadroTexto 4"/>
          <p:cNvSpPr txBox="1"/>
          <p:nvPr/>
        </p:nvSpPr>
        <p:spPr>
          <a:xfrm>
            <a:off x="541985" y="3232597"/>
            <a:ext cx="5021687" cy="203132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CL" b="1" dirty="0" smtClean="0">
                <a:latin typeface="+mj-lt"/>
              </a:rPr>
              <a:t>Considerar a los y las beneficiarios/as: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dirty="0" smtClean="0">
                <a:latin typeface="+mj-lt"/>
              </a:rPr>
              <a:t>Establecer una relación afectiva y cercana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dirty="0" smtClean="0">
                <a:latin typeface="+mj-lt"/>
              </a:rPr>
              <a:t>Animar a la participación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dirty="0" smtClean="0">
                <a:latin typeface="+mj-lt"/>
              </a:rPr>
              <a:t>Estar receptivo y abierto a propuestas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dirty="0" smtClean="0">
                <a:latin typeface="+mj-lt"/>
              </a:rPr>
              <a:t>Ser flexible y adaptable a las situaciones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dirty="0" smtClean="0">
                <a:latin typeface="+mj-lt"/>
              </a:rPr>
              <a:t>Ser creativo y dinámico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6203323" y="3232596"/>
            <a:ext cx="4812406" cy="203132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CL" b="1" dirty="0" smtClean="0">
                <a:latin typeface="+mj-lt"/>
              </a:rPr>
              <a:t>Considerar método de trabajo interno: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dirty="0" smtClean="0">
                <a:latin typeface="+mj-lt"/>
              </a:rPr>
              <a:t>Repartir las tareas y responsabilidades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dirty="0" smtClean="0">
                <a:latin typeface="+mj-lt"/>
              </a:rPr>
              <a:t>Definir los canales de información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dirty="0" smtClean="0">
                <a:latin typeface="+mj-lt"/>
              </a:rPr>
              <a:t>Decidir cómo se tomarán las decisiones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dirty="0" smtClean="0">
                <a:latin typeface="+mj-lt"/>
              </a:rPr>
              <a:t>Establecer coordinación con la comunidad escolar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3540750" y="5503886"/>
            <a:ext cx="4998882" cy="76944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sz="4400" b="1" dirty="0" smtClean="0"/>
              <a:t>A c t i v i d a d e s</a:t>
            </a:r>
            <a:endParaRPr lang="es-CL" sz="4400" b="1" dirty="0"/>
          </a:p>
        </p:txBody>
      </p:sp>
    </p:spTree>
    <p:extLst>
      <p:ext uri="{BB962C8B-B14F-4D97-AF65-F5344CB8AC3E}">
        <p14:creationId xmlns:p14="http://schemas.microsoft.com/office/powerpoint/2010/main" val="330049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¿Cuándo? </a:t>
            </a:r>
            <a:r>
              <a:rPr lang="es-CL" b="1" dirty="0" smtClean="0"/>
              <a:t>Cronograma: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9246" y="2382591"/>
            <a:ext cx="11346286" cy="4301543"/>
          </a:xfrm>
        </p:spPr>
        <p:txBody>
          <a:bodyPr/>
          <a:lstStyle/>
          <a:p>
            <a:r>
              <a:rPr lang="es-CL" sz="1600" dirty="0"/>
              <a:t>La planificación de los tiempos de realización de tareas y actividades que darán vida a nuestro proyecto</a:t>
            </a:r>
            <a:r>
              <a:rPr lang="es-CL" sz="1600" dirty="0" smtClean="0"/>
              <a:t>.</a:t>
            </a:r>
          </a:p>
          <a:p>
            <a:pPr marL="0" indent="0">
              <a:buNone/>
            </a:pPr>
            <a:endParaRPr lang="es-CL" sz="2000" dirty="0" smtClean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868087"/>
              </p:ext>
            </p:extLst>
          </p:nvPr>
        </p:nvGraphicFramePr>
        <p:xfrm>
          <a:off x="1245106" y="2703012"/>
          <a:ext cx="9392845" cy="39811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8569"/>
                <a:gridCol w="1878569"/>
                <a:gridCol w="1878569"/>
                <a:gridCol w="1878569"/>
                <a:gridCol w="1878569"/>
              </a:tblGrid>
              <a:tr h="38391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200" dirty="0" smtClean="0"/>
                        <a:t>Actividades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Responsables</a:t>
                      </a:r>
                      <a:endParaRPr lang="es-C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Semana 1</a:t>
                      </a:r>
                      <a:endParaRPr lang="es-C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Semana 2</a:t>
                      </a:r>
                      <a:endParaRPr lang="es-C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Semana 3</a:t>
                      </a:r>
                      <a:endParaRPr lang="es-CL" sz="1200" dirty="0"/>
                    </a:p>
                  </a:txBody>
                  <a:tcPr/>
                </a:tc>
              </a:tr>
              <a:tr h="662644"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Realización de bosquejos</a:t>
                      </a:r>
                      <a:r>
                        <a:rPr lang="es-CL" sz="1200" baseline="0" dirty="0" smtClean="0"/>
                        <a:t> de los </a:t>
                      </a:r>
                      <a:r>
                        <a:rPr lang="es-CL" sz="1200" baseline="0" dirty="0" err="1" smtClean="0"/>
                        <a:t>graffitis</a:t>
                      </a:r>
                      <a:r>
                        <a:rPr lang="es-CL" sz="1200" baseline="0" dirty="0" smtClean="0"/>
                        <a:t>.</a:t>
                      </a:r>
                      <a:endParaRPr lang="es-C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Docente y Presidente del Centro de estudiantes</a:t>
                      </a:r>
                      <a:endParaRPr lang="es-C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800" b="1" dirty="0" smtClean="0"/>
                        <a:t>x</a:t>
                      </a:r>
                      <a:endParaRPr lang="es-CL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200"/>
                    </a:p>
                  </a:txBody>
                  <a:tcPr/>
                </a:tc>
              </a:tr>
              <a:tr h="85197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200" dirty="0" smtClean="0"/>
                        <a:t>Realización de bosquejos</a:t>
                      </a:r>
                      <a:r>
                        <a:rPr lang="es-CL" sz="1200" baseline="0" dirty="0" smtClean="0"/>
                        <a:t> de los </a:t>
                      </a:r>
                      <a:r>
                        <a:rPr lang="es-CL" sz="1200" baseline="0" dirty="0" err="1" smtClean="0"/>
                        <a:t>graffitis</a:t>
                      </a:r>
                      <a:r>
                        <a:rPr lang="es-CL" sz="1200" baseline="0" dirty="0" smtClean="0"/>
                        <a:t> y votación.</a:t>
                      </a:r>
                      <a:endParaRPr lang="es-CL" sz="1200" dirty="0" smtClean="0"/>
                    </a:p>
                    <a:p>
                      <a:endParaRPr lang="es-C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200" dirty="0" smtClean="0"/>
                        <a:t>Docente y Presidente del Centro de estudiantes</a:t>
                      </a:r>
                    </a:p>
                    <a:p>
                      <a:endParaRPr lang="es-C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800" b="1" dirty="0" smtClean="0"/>
                        <a:t>x</a:t>
                      </a:r>
                      <a:endParaRPr lang="es-CL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1800" b="1"/>
                    </a:p>
                  </a:txBody>
                  <a:tcPr/>
                </a:tc>
              </a:tr>
              <a:tr h="851970"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Jornada de pintado</a:t>
                      </a:r>
                      <a:r>
                        <a:rPr lang="es-CL" sz="1200" baseline="0" dirty="0" smtClean="0"/>
                        <a:t> de los </a:t>
                      </a:r>
                      <a:r>
                        <a:rPr lang="es-CL" sz="1200" baseline="0" dirty="0" err="1" smtClean="0"/>
                        <a:t>graffitis</a:t>
                      </a:r>
                      <a:endParaRPr lang="es-C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200" dirty="0" smtClean="0"/>
                        <a:t>Docente y Presidente del Centro de estudiantes</a:t>
                      </a:r>
                    </a:p>
                    <a:p>
                      <a:endParaRPr lang="es-C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800" b="1" dirty="0" smtClean="0"/>
                        <a:t>x</a:t>
                      </a:r>
                      <a:endParaRPr lang="es-CL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1800" b="1" dirty="0"/>
                    </a:p>
                  </a:txBody>
                  <a:tcPr/>
                </a:tc>
              </a:tr>
              <a:tr h="1230624"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Presentación</a:t>
                      </a:r>
                      <a:r>
                        <a:rPr lang="es-CL" sz="1200" baseline="0" dirty="0" smtClean="0"/>
                        <a:t> a la comunidad local y escolar de los </a:t>
                      </a:r>
                      <a:r>
                        <a:rPr lang="es-CL" sz="1200" baseline="0" dirty="0" err="1" smtClean="0"/>
                        <a:t>graffitis</a:t>
                      </a:r>
                      <a:r>
                        <a:rPr lang="es-CL" sz="1200" baseline="0" dirty="0" smtClean="0"/>
                        <a:t>, considerando su contenido artístico-cultural</a:t>
                      </a:r>
                      <a:endParaRPr lang="es-C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200" dirty="0" smtClean="0"/>
                        <a:t>Docente y Presidente del Centro de estudiantes</a:t>
                      </a:r>
                    </a:p>
                    <a:p>
                      <a:endParaRPr lang="es-C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800" b="1" dirty="0" smtClean="0"/>
                        <a:t>x</a:t>
                      </a:r>
                      <a:endParaRPr lang="es-CL" sz="18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622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¿Dónde? Localización: </a:t>
            </a:r>
            <a:endParaRPr lang="es-CL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3644952"/>
              </p:ext>
            </p:extLst>
          </p:nvPr>
        </p:nvGraphicFramePr>
        <p:xfrm>
          <a:off x="476250" y="2395538"/>
          <a:ext cx="11229975" cy="4224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847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¿Con quién? Recursos Humanos: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276" y="2318197"/>
            <a:ext cx="11178862" cy="4146997"/>
          </a:xfrm>
        </p:spPr>
        <p:txBody>
          <a:bodyPr/>
          <a:lstStyle/>
          <a:p>
            <a:pPr lvl="0"/>
            <a:r>
              <a:rPr lang="es-CL" b="1" dirty="0"/>
              <a:t>Las personas que van a participar en el proyecto y sus funciones, es decir: </a:t>
            </a:r>
            <a:endParaRPr lang="es-CL" dirty="0" smtClean="0"/>
          </a:p>
          <a:p>
            <a:pPr lvl="0">
              <a:buFont typeface="Wingdings" panose="05000000000000000000" pitchFamily="2" charset="2"/>
              <a:buChar char="v"/>
            </a:pPr>
            <a:r>
              <a:rPr lang="es-CL" dirty="0" smtClean="0"/>
              <a:t>Equipo de trabajo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s-CL" dirty="0" smtClean="0"/>
              <a:t>Personas de apoyo</a:t>
            </a:r>
            <a:endParaRPr lang="es-CL" dirty="0"/>
          </a:p>
        </p:txBody>
      </p:sp>
      <p:sp>
        <p:nvSpPr>
          <p:cNvPr id="4" name="Rectángulo redondeado 3"/>
          <p:cNvSpPr/>
          <p:nvPr/>
        </p:nvSpPr>
        <p:spPr>
          <a:xfrm>
            <a:off x="5535660" y="3709116"/>
            <a:ext cx="6259132" cy="30007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b="1" dirty="0" smtClean="0"/>
              <a:t>Recordar</a:t>
            </a:r>
            <a:r>
              <a:rPr lang="es-CL" sz="3200" dirty="0" smtClean="0"/>
              <a:t> dividir el trabajo equitativamente, definir los roles de cada participante del equipo. </a:t>
            </a:r>
          </a:p>
          <a:p>
            <a:pPr algn="ctr"/>
            <a:r>
              <a:rPr lang="es-CL" sz="3200" b="1" dirty="0" smtClean="0"/>
              <a:t>“¡No todos hacen todo!”</a:t>
            </a:r>
            <a:endParaRPr lang="es-CL" sz="3200" b="1" dirty="0"/>
          </a:p>
        </p:txBody>
      </p:sp>
    </p:spTree>
    <p:extLst>
      <p:ext uri="{BB962C8B-B14F-4D97-AF65-F5344CB8AC3E}">
        <p14:creationId xmlns:p14="http://schemas.microsoft.com/office/powerpoint/2010/main" val="192885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10513305" cy="706964"/>
          </a:xfrm>
        </p:spPr>
        <p:txBody>
          <a:bodyPr/>
          <a:lstStyle/>
          <a:p>
            <a:r>
              <a:rPr lang="es-CL" b="1" dirty="0"/>
              <a:t>¿Con qué? </a:t>
            </a:r>
            <a:r>
              <a:rPr lang="es-CL" b="1" dirty="0" smtClean="0"/>
              <a:t>Presupuesto y Recursos </a:t>
            </a:r>
            <a:r>
              <a:rPr lang="es-CL" b="1" dirty="0"/>
              <a:t>Materiales: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4949" y="2230013"/>
            <a:ext cx="9920876" cy="3416300"/>
          </a:xfrm>
        </p:spPr>
        <p:txBody>
          <a:bodyPr/>
          <a:lstStyle/>
          <a:p>
            <a:pPr lvl="0"/>
            <a:r>
              <a:rPr lang="es-CL" sz="2000" b="1" dirty="0"/>
              <a:t>El presupuesto, los materiales que vamos a utilizar y los gastos e ingresos.</a:t>
            </a:r>
          </a:p>
          <a:p>
            <a:endParaRPr lang="es-CL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4684" y="2601532"/>
            <a:ext cx="8275386" cy="4134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79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Criterios de Evaluación</a:t>
            </a:r>
            <a:endParaRPr lang="es-CL" dirty="0"/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</a:rPr>
              <a:t>Coherencia</a:t>
            </a: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</a:rPr>
              <a:t>: Existe una r</a:t>
            </a:r>
            <a:r>
              <a:rPr lang="es-MX" sz="2000" b="1" dirty="0">
                <a:solidFill>
                  <a:schemeClr val="accent1">
                    <a:lumMod val="50000"/>
                  </a:schemeClr>
                </a:solidFill>
              </a:rPr>
              <a:t>elación lógica entre:</a:t>
            </a:r>
            <a:endParaRPr lang="es-C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MX" sz="2000" b="1" dirty="0"/>
              <a:t>a. </a:t>
            </a:r>
            <a:r>
              <a:rPr lang="es-MX" sz="2000" dirty="0"/>
              <a:t>La </a:t>
            </a:r>
            <a:r>
              <a:rPr lang="es-MX" sz="2000" b="1" dirty="0"/>
              <a:t>problemática</a:t>
            </a:r>
            <a:r>
              <a:rPr lang="es-MX" sz="2000" dirty="0"/>
              <a:t> definida.</a:t>
            </a:r>
            <a:endParaRPr lang="es-CL" sz="2000" dirty="0"/>
          </a:p>
          <a:p>
            <a:r>
              <a:rPr lang="es-MX" sz="2000" b="1" dirty="0"/>
              <a:t>b. </a:t>
            </a:r>
            <a:r>
              <a:rPr lang="es-MX" sz="2000" dirty="0"/>
              <a:t>Los </a:t>
            </a:r>
            <a:r>
              <a:rPr lang="es-MX" sz="2000" b="1" dirty="0"/>
              <a:t>objetivos</a:t>
            </a:r>
            <a:r>
              <a:rPr lang="es-MX" sz="2000" dirty="0"/>
              <a:t> planteados.</a:t>
            </a:r>
            <a:endParaRPr lang="es-CL" sz="2000" dirty="0"/>
          </a:p>
          <a:p>
            <a:r>
              <a:rPr lang="es-MX" sz="2000" b="1" dirty="0"/>
              <a:t>c. </a:t>
            </a:r>
            <a:r>
              <a:rPr lang="es-MX" sz="2000" dirty="0"/>
              <a:t>El </a:t>
            </a:r>
            <a:r>
              <a:rPr lang="es-MX" sz="2000" b="1" dirty="0"/>
              <a:t>cronograma</a:t>
            </a:r>
            <a:r>
              <a:rPr lang="es-MX" sz="2000" dirty="0"/>
              <a:t> de acciones.</a:t>
            </a:r>
            <a:endParaRPr lang="es-CL" sz="2000" dirty="0"/>
          </a:p>
          <a:p>
            <a:r>
              <a:rPr lang="es-MX" sz="2000" b="1" dirty="0"/>
              <a:t>d. </a:t>
            </a:r>
            <a:r>
              <a:rPr lang="es-MX" sz="2000" dirty="0"/>
              <a:t>Los </a:t>
            </a:r>
            <a:r>
              <a:rPr lang="es-MX" sz="2000" b="1" dirty="0"/>
              <a:t>recursos</a:t>
            </a:r>
            <a:r>
              <a:rPr lang="es-MX" sz="2000" dirty="0"/>
              <a:t> solicitados.</a:t>
            </a:r>
            <a:endParaRPr lang="es-CL" sz="2000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4948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Criterios de Evaluación</a:t>
            </a:r>
            <a:endParaRPr lang="es-CL" dirty="0"/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es-CL" sz="2000" b="1" dirty="0">
                <a:solidFill>
                  <a:schemeClr val="accent1">
                    <a:lumMod val="50000"/>
                  </a:schemeClr>
                </a:solidFill>
              </a:rPr>
              <a:t>Relevancia: </a:t>
            </a:r>
          </a:p>
          <a:p>
            <a:pPr lvl="0"/>
            <a:r>
              <a:rPr lang="es-MX" sz="2000" dirty="0"/>
              <a:t>El diagnóstico da cuenta de una necesidad a cubrir que guarda relación con el </a:t>
            </a:r>
            <a:r>
              <a:rPr lang="es-MX" sz="2000" b="1" i="1" dirty="0"/>
              <a:t>acceso</a:t>
            </a:r>
            <a:r>
              <a:rPr lang="es-MX" sz="2000" dirty="0"/>
              <a:t> y   </a:t>
            </a:r>
            <a:r>
              <a:rPr lang="es-MX" sz="2000" b="1" i="1" dirty="0"/>
              <a:t>participación</a:t>
            </a:r>
            <a:r>
              <a:rPr lang="es-MX" sz="2000" dirty="0"/>
              <a:t> en arte y cultura de los/las estudiantes.</a:t>
            </a:r>
            <a:endParaRPr lang="es-CL" sz="2000" dirty="0"/>
          </a:p>
          <a:p>
            <a:pPr lvl="0"/>
            <a:r>
              <a:rPr lang="es-MX" sz="2000" dirty="0"/>
              <a:t>La necesidad detectada afecta directamente a la agrupación y a la comunidad escolar.</a:t>
            </a:r>
            <a:endParaRPr lang="es-CL" sz="2000" dirty="0"/>
          </a:p>
          <a:p>
            <a:pPr marL="0" indent="0">
              <a:buNone/>
            </a:pP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7940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Criterios de Evaluación</a:t>
            </a:r>
            <a:endParaRPr lang="es-CL" dirty="0"/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652676" y="2603499"/>
            <a:ext cx="10835277" cy="387457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es-CL" b="1" dirty="0">
                <a:solidFill>
                  <a:schemeClr val="accent1">
                    <a:lumMod val="50000"/>
                  </a:schemeClr>
                </a:solidFill>
              </a:rPr>
              <a:t>Pertinencia: </a:t>
            </a:r>
          </a:p>
          <a:p>
            <a:pPr marL="0" indent="0">
              <a:buNone/>
            </a:pPr>
            <a:r>
              <a:rPr lang="es-CL" b="1" dirty="0"/>
              <a:t>a. </a:t>
            </a:r>
            <a:r>
              <a:rPr lang="es-CL" dirty="0"/>
              <a:t>El proyecto se orienta a </a:t>
            </a:r>
            <a:r>
              <a:rPr lang="es-CL" b="1" dirty="0"/>
              <a:t>mejorar el acceso y participación en arte y cultura</a:t>
            </a:r>
            <a:r>
              <a:rPr lang="es-CL" dirty="0"/>
              <a:t> de los y las estudiantes.</a:t>
            </a:r>
          </a:p>
          <a:p>
            <a:pPr marL="0" indent="0">
              <a:buNone/>
            </a:pPr>
            <a:r>
              <a:rPr lang="es-MX" b="1" dirty="0"/>
              <a:t>b. </a:t>
            </a:r>
            <a:r>
              <a:rPr lang="es-MX" dirty="0"/>
              <a:t>El proyecto presentado se </a:t>
            </a:r>
            <a:r>
              <a:rPr lang="es-MX" b="1" dirty="0"/>
              <a:t>vincula con los objetivos de la agrupación </a:t>
            </a:r>
            <a:r>
              <a:rPr lang="es-MX" dirty="0"/>
              <a:t>postulante.</a:t>
            </a:r>
            <a:endParaRPr lang="es-CL" dirty="0"/>
          </a:p>
          <a:p>
            <a:pPr marL="0" indent="0">
              <a:buNone/>
            </a:pPr>
            <a:r>
              <a:rPr lang="es-MX" b="1" dirty="0"/>
              <a:t>c. </a:t>
            </a:r>
            <a:r>
              <a:rPr lang="es-MX" dirty="0"/>
              <a:t>El proyecto a desarrollar es </a:t>
            </a:r>
            <a:r>
              <a:rPr lang="es-MX" b="1" dirty="0"/>
              <a:t>pertinente para las edades</a:t>
            </a:r>
            <a:r>
              <a:rPr lang="es-MX" dirty="0"/>
              <a:t> de los y las participantes.</a:t>
            </a:r>
            <a:endParaRPr lang="es-CL" dirty="0"/>
          </a:p>
          <a:p>
            <a:pPr marL="0" indent="0">
              <a:buNone/>
            </a:pPr>
            <a:r>
              <a:rPr lang="es-MX" b="1" dirty="0"/>
              <a:t>d. </a:t>
            </a:r>
            <a:r>
              <a:rPr lang="es-MX" dirty="0"/>
              <a:t>El proyecto tiene </a:t>
            </a:r>
            <a:r>
              <a:rPr lang="es-MX" b="1" dirty="0"/>
              <a:t>pertinencia cultural local</a:t>
            </a:r>
            <a:r>
              <a:rPr lang="es-MX" dirty="0"/>
              <a:t>, es decir, integra de manera coherente elementos culturales propios y significativos para los y las estudiantes y/o la comunidad escolar y/o </a:t>
            </a:r>
            <a:r>
              <a:rPr lang="es-MX" dirty="0" smtClean="0"/>
              <a:t>extraescolar.</a:t>
            </a:r>
          </a:p>
          <a:p>
            <a:pPr marL="0" indent="0">
              <a:buNone/>
            </a:pPr>
            <a:r>
              <a:rPr lang="es-MX" b="1" dirty="0" smtClean="0"/>
              <a:t>e. </a:t>
            </a:r>
            <a:r>
              <a:rPr lang="es-MX" dirty="0" smtClean="0"/>
              <a:t>La </a:t>
            </a:r>
            <a:r>
              <a:rPr lang="es-MX" dirty="0"/>
              <a:t>iniciativa </a:t>
            </a:r>
            <a:r>
              <a:rPr lang="es-MX" b="1" dirty="0"/>
              <a:t>promueve el enfoque de género,</a:t>
            </a:r>
            <a:r>
              <a:rPr lang="es-MX" dirty="0"/>
              <a:t> incorporándolo y aplicándolo en las actividades propuestas.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6085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Criterios de Evaluación</a:t>
            </a:r>
            <a:endParaRPr lang="es-CL" dirty="0"/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lvl="0"/>
            <a:r>
              <a:rPr lang="es-CL" b="1" dirty="0">
                <a:solidFill>
                  <a:schemeClr val="accent1">
                    <a:lumMod val="50000"/>
                  </a:schemeClr>
                </a:solidFill>
              </a:rPr>
              <a:t>Participación: </a:t>
            </a:r>
          </a:p>
          <a:p>
            <a:pPr marL="514350" indent="-514350">
              <a:buAutoNum type="alphaLcPeriod"/>
            </a:pPr>
            <a:r>
              <a:rPr lang="es-MX" dirty="0" smtClean="0"/>
              <a:t>El </a:t>
            </a:r>
            <a:r>
              <a:rPr lang="es-MX" dirty="0"/>
              <a:t>proyecto considera de manera clara y efectiva la </a:t>
            </a:r>
            <a:r>
              <a:rPr lang="es-MX" b="1" dirty="0"/>
              <a:t>participación de los y las estudiantes en la toma de decisiones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b. </a:t>
            </a:r>
            <a:r>
              <a:rPr lang="es-MX" dirty="0"/>
              <a:t>El proyecto refleja el </a:t>
            </a:r>
            <a:r>
              <a:rPr lang="es-MX" b="1" dirty="0"/>
              <a:t>trabajo conjunto</a:t>
            </a:r>
            <a:r>
              <a:rPr lang="es-MX" dirty="0"/>
              <a:t> entre la escuela, liceo o colegio y la agrupación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MX" dirty="0"/>
              <a:t>c. El proyecto favorece el </a:t>
            </a:r>
            <a:r>
              <a:rPr lang="es-MX" b="1" dirty="0"/>
              <a:t>trabajo en equipo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MX" dirty="0"/>
              <a:t>d. El proyecto contempla la </a:t>
            </a:r>
            <a:r>
              <a:rPr lang="es-MX" b="1" dirty="0"/>
              <a:t>participación de la comunidad escolar y/o extraescolar.</a:t>
            </a: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0827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Presentación: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CL" dirty="0"/>
          </a:p>
        </p:txBody>
      </p:sp>
      <p:sp>
        <p:nvSpPr>
          <p:cNvPr id="4" name="Rectángulo redondeado 3"/>
          <p:cNvSpPr/>
          <p:nvPr/>
        </p:nvSpPr>
        <p:spPr>
          <a:xfrm>
            <a:off x="2009104" y="3438658"/>
            <a:ext cx="7392473" cy="18545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400" b="1" dirty="0" smtClean="0"/>
              <a:t>¿Qué es un proyecto?</a:t>
            </a:r>
            <a:endParaRPr lang="es-CL" sz="4400" b="1" dirty="0"/>
          </a:p>
        </p:txBody>
      </p:sp>
    </p:spTree>
    <p:extLst>
      <p:ext uri="{BB962C8B-B14F-4D97-AF65-F5344CB8AC3E}">
        <p14:creationId xmlns:p14="http://schemas.microsoft.com/office/powerpoint/2010/main" val="400968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b="1" dirty="0"/>
              <a:t>¿Qué entendemos por enfoque de género? </a:t>
            </a:r>
            <a:br>
              <a:rPr lang="es-CL" b="1" dirty="0"/>
            </a:b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Rectángulo redondeado 3"/>
          <p:cNvSpPr/>
          <p:nvPr/>
        </p:nvSpPr>
        <p:spPr>
          <a:xfrm>
            <a:off x="1554203" y="2603500"/>
            <a:ext cx="8825659" cy="34163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b="1" dirty="0"/>
              <a:t>Construyamos en conjunto el </a:t>
            </a:r>
            <a:r>
              <a:rPr lang="es-CL" sz="4000" b="1" dirty="0" smtClean="0"/>
              <a:t>concepto</a:t>
            </a:r>
          </a:p>
          <a:p>
            <a:pPr algn="ctr"/>
            <a:r>
              <a:rPr lang="es-CL" sz="4000" dirty="0" smtClean="0"/>
              <a:t>(Lluvia de ideas)</a:t>
            </a:r>
            <a:endParaRPr lang="es-CL" sz="4000" dirty="0"/>
          </a:p>
        </p:txBody>
      </p:sp>
    </p:spTree>
    <p:extLst>
      <p:ext uri="{BB962C8B-B14F-4D97-AF65-F5344CB8AC3E}">
        <p14:creationId xmlns:p14="http://schemas.microsoft.com/office/powerpoint/2010/main" val="11312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Actividad: Elaboración de proyecto</a:t>
            </a:r>
            <a:endParaRPr lang="es-CL" dirty="0"/>
          </a:p>
        </p:txBody>
      </p:sp>
      <p:sp>
        <p:nvSpPr>
          <p:cNvPr id="4" name="Flecha derecha 3"/>
          <p:cNvSpPr/>
          <p:nvPr/>
        </p:nvSpPr>
        <p:spPr>
          <a:xfrm>
            <a:off x="1154953" y="2603500"/>
            <a:ext cx="8825659" cy="3416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b="1" dirty="0"/>
              <a:t>¿Qué iniciativa artística cultural les gustaría transformar en proyecto?</a:t>
            </a:r>
          </a:p>
        </p:txBody>
      </p:sp>
    </p:spTree>
    <p:extLst>
      <p:ext uri="{BB962C8B-B14F-4D97-AF65-F5344CB8AC3E}">
        <p14:creationId xmlns:p14="http://schemas.microsoft.com/office/powerpoint/2010/main" val="368644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Actividad: Elaboración de proyecto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606627"/>
              </p:ext>
            </p:extLst>
          </p:nvPr>
        </p:nvGraphicFramePr>
        <p:xfrm>
          <a:off x="1645102" y="2603500"/>
          <a:ext cx="8824914" cy="238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638"/>
                <a:gridCol w="2941638"/>
                <a:gridCol w="2941638"/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Grupo 1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Grupo</a:t>
                      </a:r>
                      <a:r>
                        <a:rPr lang="es-CL" baseline="0" dirty="0" smtClean="0"/>
                        <a:t> 2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Grupo 3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dirty="0" smtClean="0"/>
                        <a:t>Antecedentes generales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dirty="0" smtClean="0"/>
                        <a:t>Notificación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dirty="0" smtClean="0"/>
                        <a:t>Modalidad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dirty="0" smtClean="0"/>
                        <a:t>Objetivos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dirty="0" smtClean="0"/>
                        <a:t>Descripción</a:t>
                      </a:r>
                      <a:r>
                        <a:rPr lang="es-CL" baseline="0" dirty="0" smtClean="0"/>
                        <a:t> de la iniciativa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dirty="0" smtClean="0"/>
                        <a:t>Diagnóstico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dirty="0" smtClean="0"/>
                        <a:t>Justificación</a:t>
                      </a:r>
                      <a:r>
                        <a:rPr lang="es-CL" baseline="0" dirty="0" smtClean="0"/>
                        <a:t> de la Iniciativa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baseline="0" dirty="0" smtClean="0"/>
                        <a:t>Beneficiarios/as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dirty="0" smtClean="0"/>
                        <a:t>Financiamiento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dirty="0" smtClean="0"/>
                        <a:t>Cronograma</a:t>
                      </a:r>
                      <a:r>
                        <a:rPr lang="es-CL" baseline="0" dirty="0" smtClean="0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baseline="0" dirty="0" smtClean="0"/>
                        <a:t>Enfoque de Género</a:t>
                      </a:r>
                      <a:endParaRPr lang="es-CL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05600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>Conclusiones</a:t>
            </a:r>
            <a:endParaRPr lang="es-CL" b="1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8074897"/>
              </p:ext>
            </p:extLst>
          </p:nvPr>
        </p:nvGraphicFramePr>
        <p:xfrm>
          <a:off x="566738" y="2266950"/>
          <a:ext cx="11114087" cy="4056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909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4400" b="1" dirty="0" smtClean="0"/>
              <a:t>Recordatorio</a:t>
            </a:r>
            <a:endParaRPr lang="es-CL" sz="4400" b="1" dirty="0"/>
          </a:p>
        </p:txBody>
      </p:sp>
      <p:sp>
        <p:nvSpPr>
          <p:cNvPr id="6" name="CuadroTexto 5"/>
          <p:cNvSpPr txBox="1"/>
          <p:nvPr/>
        </p:nvSpPr>
        <p:spPr>
          <a:xfrm>
            <a:off x="472373" y="2511380"/>
            <a:ext cx="7782984" cy="341632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 algn="ctr" hangingPunct="0"/>
            <a:r>
              <a:rPr lang="es-CL" b="1" dirty="0" smtClean="0"/>
              <a:t>No olvidar estos requerimientos y condiciones básicas:</a:t>
            </a:r>
          </a:p>
          <a:p>
            <a:pPr lvl="0" algn="just" hangingPunct="0"/>
            <a:endParaRPr lang="es-CL" dirty="0" smtClean="0"/>
          </a:p>
          <a:p>
            <a:pPr marL="514350" lvl="0" indent="-514350" algn="just" hangingPunct="0">
              <a:buFont typeface="+mj-lt"/>
              <a:buAutoNum type="arabicPeriod"/>
            </a:pPr>
            <a:r>
              <a:rPr lang="es-CL" dirty="0" smtClean="0"/>
              <a:t>Respetar </a:t>
            </a:r>
            <a:r>
              <a:rPr lang="es-CL" dirty="0"/>
              <a:t>las bases del concurso. </a:t>
            </a:r>
          </a:p>
          <a:p>
            <a:pPr marL="514350" lvl="0" indent="-514350" algn="just" hangingPunct="0">
              <a:buFont typeface="+mj-lt"/>
              <a:buAutoNum type="arabicPeriod"/>
            </a:pPr>
            <a:r>
              <a:rPr lang="es-CL" dirty="0"/>
              <a:t>Postular en el plazo establecido por las bases del concurso.</a:t>
            </a:r>
          </a:p>
          <a:p>
            <a:pPr marL="514350" lvl="0" indent="-514350" algn="just" hangingPunct="0">
              <a:buFont typeface="+mj-lt"/>
              <a:buAutoNum type="arabicPeriod"/>
            </a:pPr>
            <a:r>
              <a:rPr lang="es-CL" dirty="0"/>
              <a:t>Adjuntar los documentos solicitados en las bases del concurso. </a:t>
            </a:r>
            <a:r>
              <a:rPr lang="es-CL" b="1" dirty="0"/>
              <a:t>OJO: </a:t>
            </a:r>
            <a:r>
              <a:rPr lang="es-CL" dirty="0"/>
              <a:t>No olvidar las firmas, las fotocopias de las cedulas de identidad, los RUT y los timbres señalados en los anexos. </a:t>
            </a:r>
          </a:p>
          <a:p>
            <a:pPr marL="514350" lvl="0" indent="-514350" algn="just" hangingPunct="0">
              <a:buFont typeface="+mj-lt"/>
              <a:buAutoNum type="arabicPeriod"/>
            </a:pPr>
            <a:r>
              <a:rPr lang="es-CL" dirty="0"/>
              <a:t>Tener en cuenta el número máximo de iniciativas a postular por establecimiento y por agrupación señalados en las bases del concurso. </a:t>
            </a:r>
          </a:p>
          <a:p>
            <a:pPr marL="514350" lvl="0" indent="-514350" algn="just" hangingPunct="0">
              <a:buFont typeface="+mj-lt"/>
              <a:buAutoNum type="arabicPeriod"/>
            </a:pPr>
            <a:r>
              <a:rPr lang="es-CL" dirty="0"/>
              <a:t>Considerar que las personas responsables deben cumplir con los requerimientos establecidos por las bases. </a:t>
            </a:r>
          </a:p>
        </p:txBody>
      </p:sp>
      <p:sp>
        <p:nvSpPr>
          <p:cNvPr id="7" name="Recortar rectángulo de esquina sencilla 6"/>
          <p:cNvSpPr/>
          <p:nvPr/>
        </p:nvSpPr>
        <p:spPr>
          <a:xfrm>
            <a:off x="8899301" y="2511380"/>
            <a:ext cx="2781837" cy="341632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 smtClean="0"/>
              <a:t>¡¡El cumplimiento de los requisitos formales, garantizará que tu postulación sea evaluada!!</a:t>
            </a:r>
            <a:endParaRPr lang="es-CL" sz="2000" b="1" dirty="0"/>
          </a:p>
        </p:txBody>
      </p:sp>
    </p:spTree>
    <p:extLst>
      <p:ext uri="{BB962C8B-B14F-4D97-AF65-F5344CB8AC3E}">
        <p14:creationId xmlns:p14="http://schemas.microsoft.com/office/powerpoint/2010/main" val="50495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Objetivos del Concurso Iniciativas Artísticas y Culturales para Estudiantes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54954" y="2343955"/>
            <a:ext cx="10178454" cy="4159876"/>
          </a:xfrm>
        </p:spPr>
        <p:txBody>
          <a:bodyPr/>
          <a:lstStyle/>
          <a:p>
            <a:pPr algn="just" hangingPunct="0">
              <a:buFont typeface="Wingdings" panose="05000000000000000000" pitchFamily="2" charset="2"/>
              <a:buChar char="v"/>
            </a:pPr>
            <a:r>
              <a:rPr lang="es-C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Impulsar iniciativas de </a:t>
            </a:r>
            <a:r>
              <a:rPr lang="es-CL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gestión artística-cultural</a:t>
            </a:r>
            <a:r>
              <a:rPr lang="es-C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en establecimientos educacionales, diseñadas y ejecutadas por agrupaciones de estudiantes de enseñanza básica y media, con el fin de promover el arte y la cultura como elementos constitutivos de una educación de calidad.</a:t>
            </a:r>
          </a:p>
          <a:p>
            <a:pPr algn="just" hangingPunct="0">
              <a:buFont typeface="Wingdings" panose="05000000000000000000" pitchFamily="2" charset="2"/>
              <a:buChar char="v"/>
            </a:pPr>
            <a:r>
              <a:rPr lang="es-C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Fomentar iniciativas artístico-culturales que se vinculen con la cultura local, es decir, que integren elementos propios de la cultura de la comunidad escolar en su gestación y desarrollo.</a:t>
            </a:r>
          </a:p>
          <a:p>
            <a:pPr algn="just" hangingPunct="0">
              <a:buFont typeface="Wingdings" panose="05000000000000000000" pitchFamily="2" charset="2"/>
              <a:buChar char="v"/>
            </a:pPr>
            <a:r>
              <a:rPr lang="es-C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Promover el </a:t>
            </a:r>
            <a:r>
              <a:rPr lang="es-CL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enfoque de género</a:t>
            </a:r>
            <a:r>
              <a:rPr lang="es-C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través de una invitación a remirar(se) la iniciativa a postular y consecuentemente nuestro entorno y prácticas cotidianas para reconocer los propios marcos de referencia e identificar los roles, prejuicios y estereotipos de género ahí presentes.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3251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Para la elaboración del Proyecto, es necesario …</a:t>
            </a:r>
            <a:endParaRPr lang="es-CL" dirty="0"/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1155700" y="2317750"/>
            <a:ext cx="9855200" cy="424973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s-CL" sz="2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Planificar: </a:t>
            </a:r>
            <a:r>
              <a:rPr lang="es-CL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La planificación les ayudará a conseguir sus propósitos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CL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Pensar en lo que queremos hacer como estudiantes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CL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Implicar a todas las personas de la agrupación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CL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Conseguir el compromiso de todos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CL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No concentrar todas las tareas en unos pocos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CL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Prever con antelación las dificultades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CL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Evitar las improvisaciones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CL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Ayudarnos a conocer la situación de partida, la finalidad y los recursos con los que contamos.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0134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8136453"/>
              </p:ext>
            </p:extLst>
          </p:nvPr>
        </p:nvGraphicFramePr>
        <p:xfrm>
          <a:off x="1155700" y="2305050"/>
          <a:ext cx="10421938" cy="4289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309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¿Qué? </a:t>
            </a:r>
            <a:r>
              <a:rPr lang="es-CL" b="1" dirty="0" smtClean="0"/>
              <a:t>Descripción de la idea: </a:t>
            </a:r>
            <a:endParaRPr lang="es-CL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7594340"/>
              </p:ext>
            </p:extLst>
          </p:nvPr>
        </p:nvGraphicFramePr>
        <p:xfrm>
          <a:off x="398463" y="2330450"/>
          <a:ext cx="11269662" cy="4121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ángulo redondeado 3"/>
          <p:cNvSpPr/>
          <p:nvPr/>
        </p:nvSpPr>
        <p:spPr>
          <a:xfrm>
            <a:off x="1700014" y="2343956"/>
            <a:ext cx="3116685" cy="27689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L" dirty="0"/>
              <a:t>Es </a:t>
            </a:r>
            <a:r>
              <a:rPr lang="es-CL" dirty="0" smtClean="0"/>
              <a:t>cuando explicamos nuestra idea, y damos entender en qué consiste.</a:t>
            </a:r>
          </a:p>
          <a:p>
            <a:pPr algn="just"/>
            <a:r>
              <a:rPr lang="es-CL" dirty="0" smtClean="0"/>
              <a:t>A su vez se define el nombre del proyecto.</a:t>
            </a:r>
            <a:endParaRPr lang="es-CL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233519238"/>
              </p:ext>
            </p:extLst>
          </p:nvPr>
        </p:nvGraphicFramePr>
        <p:xfrm>
          <a:off x="4064000" y="2112135"/>
          <a:ext cx="8128000" cy="4644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60919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¿Para qué? Objetivos: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5156" y="2395470"/>
            <a:ext cx="11217498" cy="4121240"/>
          </a:xfrm>
        </p:spPr>
        <p:txBody>
          <a:bodyPr/>
          <a:lstStyle/>
          <a:p>
            <a:r>
              <a:rPr lang="es-CL" dirty="0"/>
              <a:t>Los objetivos expresan nuestras metas y lo que queremos conseguir.</a:t>
            </a:r>
          </a:p>
          <a:p>
            <a:r>
              <a:rPr lang="es-CL" dirty="0"/>
              <a:t>Características: 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Reales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Alcanzables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Evaluables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Motivadores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Participativos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Coherentes</a:t>
            </a:r>
          </a:p>
          <a:p>
            <a:pPr marL="0" indent="0">
              <a:buNone/>
            </a:pPr>
            <a:endParaRPr lang="es-CL" dirty="0"/>
          </a:p>
        </p:txBody>
      </p:sp>
      <p:sp>
        <p:nvSpPr>
          <p:cNvPr id="5" name="Redondear rectángulo de esquina diagonal 4"/>
          <p:cNvSpPr/>
          <p:nvPr/>
        </p:nvSpPr>
        <p:spPr>
          <a:xfrm>
            <a:off x="5679584" y="4793492"/>
            <a:ext cx="4700788" cy="90152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¿Cuál es el error del ejemplo anterior?</a:t>
            </a:r>
            <a:endParaRPr lang="es-CL" dirty="0"/>
          </a:p>
        </p:txBody>
      </p:sp>
      <p:sp>
        <p:nvSpPr>
          <p:cNvPr id="6" name="Rectángulo redondeado 5"/>
          <p:cNvSpPr/>
          <p:nvPr/>
        </p:nvSpPr>
        <p:spPr>
          <a:xfrm>
            <a:off x="4532998" y="3212580"/>
            <a:ext cx="6671621" cy="147533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accent1">
                    <a:lumMod val="75000"/>
                  </a:schemeClr>
                </a:solidFill>
              </a:rPr>
              <a:t>Ejemplo: Promover </a:t>
            </a:r>
            <a:r>
              <a:rPr lang="es-CL" b="1" dirty="0">
                <a:solidFill>
                  <a:schemeClr val="accent1">
                    <a:lumMod val="75000"/>
                  </a:schemeClr>
                </a:solidFill>
              </a:rPr>
              <a:t>una “</a:t>
            </a:r>
            <a:r>
              <a:rPr lang="es-CL" b="1" dirty="0" err="1">
                <a:solidFill>
                  <a:schemeClr val="accent1">
                    <a:lumMod val="75000"/>
                  </a:schemeClr>
                </a:solidFill>
              </a:rPr>
              <a:t>Graffitón</a:t>
            </a:r>
            <a:r>
              <a:rPr lang="es-CL" b="1" dirty="0">
                <a:solidFill>
                  <a:schemeClr val="accent1">
                    <a:lumMod val="75000"/>
                  </a:schemeClr>
                </a:solidFill>
              </a:rPr>
              <a:t>” en  los establecimientos educacionales municipales de mi región, en torno a la realidad local. </a:t>
            </a:r>
          </a:p>
        </p:txBody>
      </p:sp>
    </p:spTree>
    <p:extLst>
      <p:ext uri="{BB962C8B-B14F-4D97-AF65-F5344CB8AC3E}">
        <p14:creationId xmlns:p14="http://schemas.microsoft.com/office/powerpoint/2010/main" val="8175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¿Por qué? </a:t>
            </a:r>
            <a:r>
              <a:rPr lang="es-CL" b="1" dirty="0" smtClean="0"/>
              <a:t>Justificación:</a:t>
            </a:r>
            <a:endParaRPr lang="es-CL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7473740"/>
              </p:ext>
            </p:extLst>
          </p:nvPr>
        </p:nvGraphicFramePr>
        <p:xfrm>
          <a:off x="373487" y="2305319"/>
          <a:ext cx="11539471" cy="41986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8178085" y="2601532"/>
            <a:ext cx="3387143" cy="3693319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CL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Análisis de la realidad:</a:t>
            </a:r>
            <a:r>
              <a:rPr lang="es-C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Es conveniente conocer todos los aspectos que pueden influir en nuestro trabajo, y las conclusiones siempre tienen que formar parte del “¿por qué?”. Lo que nos permite conocer prioridades en las acciones y definir los objetivos, considerando los obstáculos que pueden dificultar nuestro trabajo. </a:t>
            </a:r>
          </a:p>
          <a:p>
            <a:pPr algn="just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6798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¿Por qué? </a:t>
            </a:r>
            <a:r>
              <a:rPr lang="es-CL" b="1" dirty="0" smtClean="0"/>
              <a:t>Justificación:</a:t>
            </a:r>
            <a:endParaRPr lang="es-CL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7945767"/>
              </p:ext>
            </p:extLst>
          </p:nvPr>
        </p:nvGraphicFramePr>
        <p:xfrm>
          <a:off x="257578" y="2369713"/>
          <a:ext cx="11384924" cy="3650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566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2981</TotalTime>
  <Words>1345</Words>
  <Application>Microsoft Office PowerPoint</Application>
  <PresentationFormat>Personalizado</PresentationFormat>
  <Paragraphs>153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Sala de reuniones Ion</vt:lpstr>
      <vt:lpstr>Capacitaciones Concurso Iniciativas Artísticas y Culturales para Estudiantes</vt:lpstr>
      <vt:lpstr>Presentación:</vt:lpstr>
      <vt:lpstr>Objetivos del Concurso Iniciativas Artísticas y Culturales para Estudiantes</vt:lpstr>
      <vt:lpstr>Para la elaboración del Proyecto, es necesario …</vt:lpstr>
      <vt:lpstr>Presentación de PowerPoint</vt:lpstr>
      <vt:lpstr>¿Qué? Descripción de la idea: </vt:lpstr>
      <vt:lpstr>¿Para qué? Objetivos:</vt:lpstr>
      <vt:lpstr>¿Por qué? Justificación:</vt:lpstr>
      <vt:lpstr>¿Por qué? Justificación:</vt:lpstr>
      <vt:lpstr>¿A quién? Beneficiarios/as: </vt:lpstr>
      <vt:lpstr>¿Cómo? Metodología: </vt:lpstr>
      <vt:lpstr>¿Cuándo? Cronograma: </vt:lpstr>
      <vt:lpstr>¿Dónde? Localización: </vt:lpstr>
      <vt:lpstr>¿Con quién? Recursos Humanos: </vt:lpstr>
      <vt:lpstr>¿Con qué? Presupuesto y Recursos Materiales: </vt:lpstr>
      <vt:lpstr>Criterios de Evaluación</vt:lpstr>
      <vt:lpstr>Criterios de Evaluación</vt:lpstr>
      <vt:lpstr>Criterios de Evaluación</vt:lpstr>
      <vt:lpstr>Criterios de Evaluación</vt:lpstr>
      <vt:lpstr>¿Qué entendemos por enfoque de género?  </vt:lpstr>
      <vt:lpstr>Actividad: Elaboración de proyecto</vt:lpstr>
      <vt:lpstr>Actividad: Elaboración de proyecto</vt:lpstr>
      <vt:lpstr>Conclusiones</vt:lpstr>
      <vt:lpstr>Recordatorio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Capacitaciones Concurso Iniciativas Artísticas y Culturales para Estudiantes</dc:title>
  <dc:creator>Manuel Olivares Alfaro</dc:creator>
  <cp:lastModifiedBy>Alejandra Serey Weldt</cp:lastModifiedBy>
  <cp:revision>23</cp:revision>
  <dcterms:created xsi:type="dcterms:W3CDTF">2015-05-13T14:44:03Z</dcterms:created>
  <dcterms:modified xsi:type="dcterms:W3CDTF">2015-05-18T12:49:31Z</dcterms:modified>
</cp:coreProperties>
</file>