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666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333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624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581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788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891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849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720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440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592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913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652E7-3EAC-42F1-B19B-8E15BEB0C82B}" type="datetimeFigureOut">
              <a:rPr lang="es-CL" smtClean="0"/>
              <a:t>26-03-2012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1AB02-094F-4610-A9DC-61D064406D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598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49 Conector recto"/>
          <p:cNvCxnSpPr>
            <a:endCxn id="5" idx="2"/>
          </p:cNvCxnSpPr>
          <p:nvPr/>
        </p:nvCxnSpPr>
        <p:spPr>
          <a:xfrm flipV="1">
            <a:off x="6397352" y="5013176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 de flecha"/>
          <p:cNvCxnSpPr>
            <a:stCxn id="10" idx="3"/>
          </p:cNvCxnSpPr>
          <p:nvPr/>
        </p:nvCxnSpPr>
        <p:spPr>
          <a:xfrm>
            <a:off x="3470176" y="2204864"/>
            <a:ext cx="309736" cy="0"/>
          </a:xfrm>
          <a:prstGeom prst="straightConnector1">
            <a:avLst/>
          </a:prstGeom>
          <a:ln w="25400" cmpd="thickThin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 de flecha"/>
          <p:cNvCxnSpPr/>
          <p:nvPr/>
        </p:nvCxnSpPr>
        <p:spPr>
          <a:xfrm rot="10800000">
            <a:off x="5342384" y="2204864"/>
            <a:ext cx="309736" cy="0"/>
          </a:xfrm>
          <a:prstGeom prst="straightConnector1">
            <a:avLst/>
          </a:prstGeom>
          <a:ln w="25400" cmpd="thickThin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3" name="112 Grupo"/>
          <p:cNvGrpSpPr/>
          <p:nvPr/>
        </p:nvGrpSpPr>
        <p:grpSpPr>
          <a:xfrm>
            <a:off x="1403648" y="332656"/>
            <a:ext cx="6527576" cy="6098976"/>
            <a:chOff x="1403648" y="332656"/>
            <a:chExt cx="6527576" cy="6098976"/>
          </a:xfrm>
        </p:grpSpPr>
        <p:cxnSp>
          <p:nvCxnSpPr>
            <p:cNvPr id="97" name="96 Conector recto de flecha"/>
            <p:cNvCxnSpPr/>
            <p:nvPr/>
          </p:nvCxnSpPr>
          <p:spPr>
            <a:xfrm>
              <a:off x="4572000" y="1052736"/>
              <a:ext cx="0" cy="741784"/>
            </a:xfrm>
            <a:prstGeom prst="straightConnector1">
              <a:avLst/>
            </a:prstGeom>
            <a:ln w="25400" cmpd="sng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2" name="111 Grupo"/>
            <p:cNvGrpSpPr/>
            <p:nvPr/>
          </p:nvGrpSpPr>
          <p:grpSpPr>
            <a:xfrm>
              <a:off x="1403648" y="332656"/>
              <a:ext cx="6527576" cy="6098976"/>
              <a:chOff x="1403648" y="332656"/>
              <a:chExt cx="6527576" cy="6098976"/>
            </a:xfrm>
          </p:grpSpPr>
          <p:cxnSp>
            <p:nvCxnSpPr>
              <p:cNvPr id="98" name="97 Conector recto de flecha"/>
              <p:cNvCxnSpPr/>
              <p:nvPr/>
            </p:nvCxnSpPr>
            <p:spPr>
              <a:xfrm>
                <a:off x="6372200" y="620688"/>
                <a:ext cx="0" cy="299907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33 Conector recto"/>
              <p:cNvCxnSpPr>
                <a:stCxn id="53" idx="0"/>
              </p:cNvCxnSpPr>
              <p:nvPr/>
            </p:nvCxnSpPr>
            <p:spPr>
              <a:xfrm flipH="1" flipV="1">
                <a:off x="4572000" y="2564904"/>
                <a:ext cx="10852" cy="29523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86 Conector recto de flecha"/>
              <p:cNvCxnSpPr/>
              <p:nvPr/>
            </p:nvCxnSpPr>
            <p:spPr>
              <a:xfrm flipH="1">
                <a:off x="5292080" y="5949280"/>
                <a:ext cx="432048" cy="0"/>
              </a:xfrm>
              <a:prstGeom prst="straightConnector1">
                <a:avLst/>
              </a:prstGeom>
              <a:ln w="25400" cmpd="sng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31 Grupo"/>
              <p:cNvGrpSpPr/>
              <p:nvPr/>
            </p:nvGrpSpPr>
            <p:grpSpPr>
              <a:xfrm>
                <a:off x="1857400" y="1844824"/>
                <a:ext cx="5429200" cy="3168352"/>
                <a:chOff x="1857400" y="1844824"/>
                <a:chExt cx="5429200" cy="3168352"/>
              </a:xfrm>
            </p:grpSpPr>
            <p:cxnSp>
              <p:nvCxnSpPr>
                <p:cNvPr id="25" name="24 Conector recto"/>
                <p:cNvCxnSpPr>
                  <a:stCxn id="13" idx="0"/>
                </p:cNvCxnSpPr>
                <p:nvPr/>
              </p:nvCxnSpPr>
              <p:spPr>
                <a:xfrm flipV="1">
                  <a:off x="2746648" y="2564904"/>
                  <a:ext cx="0" cy="10801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9 Rectángulo"/>
                <p:cNvSpPr/>
                <p:nvPr/>
              </p:nvSpPr>
              <p:spPr>
                <a:xfrm>
                  <a:off x="2051720" y="1844824"/>
                  <a:ext cx="1418456" cy="72008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CL" sz="1600" dirty="0"/>
                    <a:t>Artista</a:t>
                  </a:r>
                </a:p>
                <a:p>
                  <a:pPr algn="ctr"/>
                  <a:r>
                    <a:rPr lang="es-CL" sz="1600" dirty="0"/>
                    <a:t>Visual</a:t>
                  </a:r>
                </a:p>
              </p:txBody>
            </p:sp>
            <p:cxnSp>
              <p:nvCxnSpPr>
                <p:cNvPr id="9" name="8 Conector recto"/>
                <p:cNvCxnSpPr/>
                <p:nvPr/>
              </p:nvCxnSpPr>
              <p:spPr>
                <a:xfrm>
                  <a:off x="3614192" y="4318248"/>
                  <a:ext cx="189391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12 Rombo"/>
                <p:cNvSpPr/>
                <p:nvPr/>
              </p:nvSpPr>
              <p:spPr>
                <a:xfrm>
                  <a:off x="1857400" y="3645024"/>
                  <a:ext cx="1778496" cy="1368152"/>
                </a:xfrm>
                <a:prstGeom prst="diamond">
                  <a:avLst/>
                </a:prstGeom>
                <a:solidFill>
                  <a:srgbClr val="FF66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CL" dirty="0" smtClean="0"/>
                    <a:t>Obra(s)</a:t>
                  </a:r>
                  <a:endParaRPr lang="es-CL" dirty="0"/>
                </a:p>
              </p:txBody>
            </p:sp>
            <p:sp>
              <p:nvSpPr>
                <p:cNvPr id="5" name="4 Rombo"/>
                <p:cNvSpPr/>
                <p:nvPr/>
              </p:nvSpPr>
              <p:spPr>
                <a:xfrm>
                  <a:off x="5508104" y="3645024"/>
                  <a:ext cx="1778496" cy="1368152"/>
                </a:xfrm>
                <a:prstGeom prst="diamond">
                  <a:avLst/>
                </a:prstGeom>
                <a:solidFill>
                  <a:srgbClr val="FF66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CL" dirty="0"/>
                    <a:t>Galería Leve</a:t>
                  </a:r>
                </a:p>
              </p:txBody>
            </p:sp>
          </p:grpSp>
          <p:sp>
            <p:nvSpPr>
              <p:cNvPr id="36" name="35 Elipse"/>
              <p:cNvSpPr/>
              <p:nvPr/>
            </p:nvSpPr>
            <p:spPr>
              <a:xfrm>
                <a:off x="5580112" y="5517232"/>
                <a:ext cx="1584176" cy="914400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600" dirty="0"/>
                  <a:t>Talleres mediación</a:t>
                </a:r>
              </a:p>
            </p:txBody>
          </p:sp>
          <p:sp>
            <p:nvSpPr>
              <p:cNvPr id="42" name="41 Rectángulo"/>
              <p:cNvSpPr/>
              <p:nvPr/>
            </p:nvSpPr>
            <p:spPr>
              <a:xfrm>
                <a:off x="3873624" y="3068960"/>
                <a:ext cx="1418456" cy="57606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600" b="1" dirty="0" smtClean="0"/>
                  <a:t>Jóvenes Campamento</a:t>
                </a:r>
              </a:p>
            </p:txBody>
          </p:sp>
          <p:sp>
            <p:nvSpPr>
              <p:cNvPr id="53" name="52 Rectángulo"/>
              <p:cNvSpPr/>
              <p:nvPr/>
            </p:nvSpPr>
            <p:spPr>
              <a:xfrm>
                <a:off x="3873624" y="5517232"/>
                <a:ext cx="1418456" cy="84239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600" dirty="0"/>
                  <a:t>Jóvenes + público campamento</a:t>
                </a:r>
              </a:p>
            </p:txBody>
          </p:sp>
          <p:cxnSp>
            <p:nvCxnSpPr>
              <p:cNvPr id="57" name="56 Conector recto"/>
              <p:cNvCxnSpPr>
                <a:stCxn id="55" idx="1"/>
              </p:cNvCxnSpPr>
              <p:nvPr/>
            </p:nvCxnSpPr>
            <p:spPr>
              <a:xfrm flipH="1">
                <a:off x="4582852" y="1340768"/>
                <a:ext cx="10692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54 Rectángulo"/>
              <p:cNvSpPr/>
              <p:nvPr/>
            </p:nvSpPr>
            <p:spPr>
              <a:xfrm>
                <a:off x="5652120" y="1052736"/>
                <a:ext cx="141845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600" dirty="0" smtClean="0"/>
                  <a:t>Coordinador</a:t>
                </a:r>
              </a:p>
              <a:p>
                <a:pPr algn="ctr"/>
                <a:r>
                  <a:rPr lang="es-CL" sz="1600" dirty="0" err="1" smtClean="0"/>
                  <a:t>TpCH</a:t>
                </a:r>
                <a:endParaRPr lang="es-CL" sz="1600" dirty="0" smtClean="0"/>
              </a:p>
            </p:txBody>
          </p:sp>
          <p:grpSp>
            <p:nvGrpSpPr>
              <p:cNvPr id="71" name="70 Grupo"/>
              <p:cNvGrpSpPr/>
              <p:nvPr/>
            </p:nvGrpSpPr>
            <p:grpSpPr>
              <a:xfrm>
                <a:off x="1403648" y="3356992"/>
                <a:ext cx="2469976" cy="972108"/>
                <a:chOff x="1403648" y="3356992"/>
                <a:chExt cx="2469976" cy="972108"/>
              </a:xfrm>
            </p:grpSpPr>
            <p:cxnSp>
              <p:nvCxnSpPr>
                <p:cNvPr id="66" name="65 Conector recto"/>
                <p:cNvCxnSpPr>
                  <a:stCxn id="42" idx="1"/>
                </p:cNvCxnSpPr>
                <p:nvPr/>
              </p:nvCxnSpPr>
              <p:spPr>
                <a:xfrm flipH="1">
                  <a:off x="1403648" y="3356992"/>
                  <a:ext cx="2469976" cy="0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67 Conector recto"/>
                <p:cNvCxnSpPr/>
                <p:nvPr/>
              </p:nvCxnSpPr>
              <p:spPr>
                <a:xfrm>
                  <a:off x="1403648" y="3356992"/>
                  <a:ext cx="0" cy="961256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69 Conector recto de flecha"/>
                <p:cNvCxnSpPr>
                  <a:endCxn id="13" idx="1"/>
                </p:cNvCxnSpPr>
                <p:nvPr/>
              </p:nvCxnSpPr>
              <p:spPr>
                <a:xfrm>
                  <a:off x="1403648" y="4329100"/>
                  <a:ext cx="453752" cy="0"/>
                </a:xfrm>
                <a:prstGeom prst="straightConnector1">
                  <a:avLst/>
                </a:prstGeom>
                <a:ln w="25400" cmpd="sng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75 Grupo"/>
              <p:cNvGrpSpPr/>
              <p:nvPr/>
            </p:nvGrpSpPr>
            <p:grpSpPr>
              <a:xfrm>
                <a:off x="2760948" y="620688"/>
                <a:ext cx="1112676" cy="1224136"/>
                <a:chOff x="2638636" y="692696"/>
                <a:chExt cx="1112676" cy="1224136"/>
              </a:xfrm>
            </p:grpSpPr>
            <p:cxnSp>
              <p:nvCxnSpPr>
                <p:cNvPr id="73" name="72 Conector recto"/>
                <p:cNvCxnSpPr/>
                <p:nvPr/>
              </p:nvCxnSpPr>
              <p:spPr>
                <a:xfrm flipH="1">
                  <a:off x="2638636" y="692696"/>
                  <a:ext cx="111267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74 Conector recto de flecha"/>
                <p:cNvCxnSpPr/>
                <p:nvPr/>
              </p:nvCxnSpPr>
              <p:spPr>
                <a:xfrm>
                  <a:off x="2638636" y="692696"/>
                  <a:ext cx="0" cy="122413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9" name="78 CuadroTexto"/>
              <p:cNvSpPr txBox="1"/>
              <p:nvPr/>
            </p:nvSpPr>
            <p:spPr>
              <a:xfrm>
                <a:off x="1403648" y="3306470"/>
                <a:ext cx="1584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1600" dirty="0" err="1" smtClean="0"/>
                  <a:t>curatoría</a:t>
                </a:r>
                <a:endParaRPr lang="es-CL" sz="1600" dirty="0"/>
              </a:p>
            </p:txBody>
          </p:sp>
          <p:sp>
            <p:nvSpPr>
              <p:cNvPr id="80" name="79 CuadroTexto"/>
              <p:cNvSpPr txBox="1"/>
              <p:nvPr/>
            </p:nvSpPr>
            <p:spPr>
              <a:xfrm>
                <a:off x="3131840" y="3789040"/>
                <a:ext cx="1584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1600" dirty="0" smtClean="0"/>
                  <a:t>programación</a:t>
                </a:r>
                <a:endParaRPr lang="es-CL" sz="1600" dirty="0"/>
              </a:p>
            </p:txBody>
          </p:sp>
          <p:cxnSp>
            <p:nvCxnSpPr>
              <p:cNvPr id="82" name="81 Conector recto"/>
              <p:cNvCxnSpPr>
                <a:stCxn id="43" idx="3"/>
              </p:cNvCxnSpPr>
              <p:nvPr/>
            </p:nvCxnSpPr>
            <p:spPr>
              <a:xfrm>
                <a:off x="7070576" y="2204864"/>
                <a:ext cx="597768" cy="0"/>
              </a:xfrm>
              <a:prstGeom prst="line">
                <a:avLst/>
              </a:prstGeom>
              <a:ln w="25400" cmpd="sng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83 Conector recto"/>
              <p:cNvCxnSpPr/>
              <p:nvPr/>
            </p:nvCxnSpPr>
            <p:spPr>
              <a:xfrm>
                <a:off x="7668344" y="2204865"/>
                <a:ext cx="0" cy="3744415"/>
              </a:xfrm>
              <a:prstGeom prst="line">
                <a:avLst/>
              </a:prstGeom>
              <a:ln w="25400" cmpd="sng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85 Conector recto de flecha"/>
              <p:cNvCxnSpPr/>
              <p:nvPr/>
            </p:nvCxnSpPr>
            <p:spPr>
              <a:xfrm flipH="1">
                <a:off x="7236296" y="5949280"/>
                <a:ext cx="432048" cy="0"/>
              </a:xfrm>
              <a:prstGeom prst="straightConnector1">
                <a:avLst/>
              </a:prstGeom>
              <a:ln w="25400" cmpd="sng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87 CuadroTexto"/>
              <p:cNvSpPr txBox="1"/>
              <p:nvPr/>
            </p:nvSpPr>
            <p:spPr>
              <a:xfrm>
                <a:off x="4824028" y="3789040"/>
                <a:ext cx="104411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1600" dirty="0" smtClean="0"/>
                  <a:t>gestión</a:t>
                </a:r>
                <a:endParaRPr lang="es-CL" sz="1600" dirty="0"/>
              </a:p>
            </p:txBody>
          </p:sp>
          <p:sp>
            <p:nvSpPr>
              <p:cNvPr id="89" name="88 CuadroTexto"/>
              <p:cNvSpPr txBox="1"/>
              <p:nvPr/>
            </p:nvSpPr>
            <p:spPr>
              <a:xfrm>
                <a:off x="6347048" y="5085184"/>
                <a:ext cx="1584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1600" dirty="0" smtClean="0"/>
                  <a:t>mediación</a:t>
                </a:r>
                <a:endParaRPr lang="es-CL" sz="1600" dirty="0"/>
              </a:p>
            </p:txBody>
          </p:sp>
          <p:cxnSp>
            <p:nvCxnSpPr>
              <p:cNvPr id="102" name="101 Conector recto"/>
              <p:cNvCxnSpPr/>
              <p:nvPr/>
            </p:nvCxnSpPr>
            <p:spPr>
              <a:xfrm flipH="1">
                <a:off x="5292080" y="620688"/>
                <a:ext cx="10801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18 Rectángulo"/>
              <p:cNvSpPr/>
              <p:nvPr/>
            </p:nvSpPr>
            <p:spPr>
              <a:xfrm>
                <a:off x="3873624" y="332656"/>
                <a:ext cx="1418456" cy="72008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600" dirty="0"/>
                  <a:t>Coordinador Artístico</a:t>
                </a:r>
              </a:p>
            </p:txBody>
          </p:sp>
          <p:sp>
            <p:nvSpPr>
              <p:cNvPr id="43" name="42 Rectángulo"/>
              <p:cNvSpPr/>
              <p:nvPr/>
            </p:nvSpPr>
            <p:spPr>
              <a:xfrm>
                <a:off x="5652120" y="1916832"/>
                <a:ext cx="141845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L" sz="1600" dirty="0" smtClean="0"/>
                  <a:t>Voluntarios </a:t>
                </a:r>
                <a:r>
                  <a:rPr lang="es-CL" sz="1600" dirty="0" err="1" smtClean="0"/>
                  <a:t>TpCH</a:t>
                </a:r>
                <a:r>
                  <a:rPr lang="es-CL" sz="1600" dirty="0" smtClean="0"/>
                  <a:t> (arte)</a:t>
                </a:r>
              </a:p>
            </p:txBody>
          </p:sp>
          <p:sp>
            <p:nvSpPr>
              <p:cNvPr id="111" name="110 CuadroTexto"/>
              <p:cNvSpPr txBox="1"/>
              <p:nvPr/>
            </p:nvSpPr>
            <p:spPr>
              <a:xfrm>
                <a:off x="5076056" y="620688"/>
                <a:ext cx="158417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1400" dirty="0" smtClean="0"/>
                  <a:t>coordinación</a:t>
                </a:r>
                <a:endParaRPr lang="es-CL" sz="1400" dirty="0"/>
              </a:p>
            </p:txBody>
          </p:sp>
        </p:grpSp>
        <p:sp>
          <p:nvSpPr>
            <p:cNvPr id="26" name="25 Elipse"/>
            <p:cNvSpPr/>
            <p:nvPr/>
          </p:nvSpPr>
          <p:spPr>
            <a:xfrm>
              <a:off x="3851920" y="1772816"/>
              <a:ext cx="1440160" cy="9144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1600" dirty="0" smtClean="0"/>
                <a:t>Taller(es) inducción</a:t>
              </a:r>
              <a:endParaRPr lang="es-CL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918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31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Rojas Durán</dc:creator>
  <cp:lastModifiedBy>Pablo Rojas Durán</cp:lastModifiedBy>
  <cp:revision>8</cp:revision>
  <dcterms:created xsi:type="dcterms:W3CDTF">2012-03-26T14:24:59Z</dcterms:created>
  <dcterms:modified xsi:type="dcterms:W3CDTF">2012-03-26T15:27:45Z</dcterms:modified>
</cp:coreProperties>
</file>