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6" r:id="rId3"/>
    <p:sldId id="265" r:id="rId4"/>
    <p:sldId id="263" r:id="rId5"/>
    <p:sldId id="257" r:id="rId6"/>
    <p:sldId id="259" r:id="rId7"/>
    <p:sldId id="262" r:id="rId8"/>
    <p:sldId id="261" r:id="rId9"/>
    <p:sldId id="260" r:id="rId10"/>
  </p:sldIdLst>
  <p:sldSz cx="9144000" cy="6858000" type="screen4x3"/>
  <p:notesSz cx="7010400" cy="92964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C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1942DD-EEBC-415C-B131-B0A744563AD3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D1B88954-0037-489D-AE37-48FAC7707412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CL" dirty="0" smtClean="0"/>
            <a:t>Galería Leve</a:t>
          </a:r>
          <a:endParaRPr lang="es-CL" dirty="0"/>
        </a:p>
      </dgm:t>
    </dgm:pt>
    <dgm:pt modelId="{29C90733-4BDC-471B-910C-96B1E30808EB}" type="parTrans" cxnId="{459A3716-D8EE-4799-BEA8-0619F38F1662}">
      <dgm:prSet/>
      <dgm:spPr/>
      <dgm:t>
        <a:bodyPr/>
        <a:lstStyle/>
        <a:p>
          <a:endParaRPr lang="es-CL"/>
        </a:p>
      </dgm:t>
    </dgm:pt>
    <dgm:pt modelId="{CE0B15A2-30F1-481C-97F5-DB6961C7E081}" type="sibTrans" cxnId="{459A3716-D8EE-4799-BEA8-0619F38F1662}">
      <dgm:prSet/>
      <dgm:spPr/>
      <dgm:t>
        <a:bodyPr/>
        <a:lstStyle/>
        <a:p>
          <a:endParaRPr lang="es-CL"/>
        </a:p>
      </dgm:t>
    </dgm:pt>
    <dgm:pt modelId="{D9F28E62-94FC-4ECE-AC2B-C76FF86937B5}">
      <dgm:prSet phldrT="[Texto]"/>
      <dgm:spPr/>
      <dgm:t>
        <a:bodyPr/>
        <a:lstStyle/>
        <a:p>
          <a:r>
            <a:rPr lang="es-CL" dirty="0" smtClean="0"/>
            <a:t>CNCA </a:t>
          </a:r>
          <a:endParaRPr lang="es-CL" dirty="0"/>
        </a:p>
      </dgm:t>
    </dgm:pt>
    <dgm:pt modelId="{F01727B0-7D59-4764-86F6-710D76B5C759}" type="parTrans" cxnId="{53765DBE-C663-4FAC-A5FF-0BA8B57C3B7A}">
      <dgm:prSet/>
      <dgm:spPr/>
      <dgm:t>
        <a:bodyPr/>
        <a:lstStyle/>
        <a:p>
          <a:endParaRPr lang="es-CL"/>
        </a:p>
      </dgm:t>
    </dgm:pt>
    <dgm:pt modelId="{C22E203A-E730-4917-BFD8-0DC5C80B3637}" type="sibTrans" cxnId="{53765DBE-C663-4FAC-A5FF-0BA8B57C3B7A}">
      <dgm:prSet/>
      <dgm:spPr/>
      <dgm:t>
        <a:bodyPr/>
        <a:lstStyle/>
        <a:p>
          <a:endParaRPr lang="es-CL"/>
        </a:p>
      </dgm:t>
    </dgm:pt>
    <dgm:pt modelId="{24770191-122A-4831-B2A4-AD9DDABE5957}">
      <dgm:prSet phldrT="[Texto]"/>
      <dgm:spPr/>
      <dgm:t>
        <a:bodyPr/>
        <a:lstStyle/>
        <a:p>
          <a:r>
            <a:rPr lang="es-ES" dirty="0" smtClean="0"/>
            <a:t>Artista Expositor</a:t>
          </a:r>
          <a:endParaRPr lang="es-CL" dirty="0"/>
        </a:p>
      </dgm:t>
    </dgm:pt>
    <dgm:pt modelId="{2969261E-75CC-48D8-B66C-147B965C9BA2}" type="parTrans" cxnId="{D74B9ED4-0C24-421C-B534-9FCFA9412379}">
      <dgm:prSet/>
      <dgm:spPr/>
      <dgm:t>
        <a:bodyPr/>
        <a:lstStyle/>
        <a:p>
          <a:endParaRPr lang="es-CL"/>
        </a:p>
      </dgm:t>
    </dgm:pt>
    <dgm:pt modelId="{E7FF06AE-0D41-4659-A3B4-61AC106C9B41}" type="sibTrans" cxnId="{D74B9ED4-0C24-421C-B534-9FCFA9412379}">
      <dgm:prSet/>
      <dgm:spPr/>
      <dgm:t>
        <a:bodyPr/>
        <a:lstStyle/>
        <a:p>
          <a:endParaRPr lang="es-CL"/>
        </a:p>
      </dgm:t>
    </dgm:pt>
    <dgm:pt modelId="{CEED6EAA-A943-4287-8D79-9073FC9A16BF}">
      <dgm:prSet phldrT="[Texto]"/>
      <dgm:spPr/>
      <dgm:t>
        <a:bodyPr/>
        <a:lstStyle/>
        <a:p>
          <a:r>
            <a:rPr lang="es-ES" dirty="0" smtClean="0"/>
            <a:t>Comunidad Campamento</a:t>
          </a:r>
          <a:endParaRPr lang="es-CL" dirty="0"/>
        </a:p>
      </dgm:t>
    </dgm:pt>
    <dgm:pt modelId="{2BE2E0A5-8E31-45B5-854F-ED8B87CC4A57}" type="parTrans" cxnId="{9179A04F-08A8-4CE9-B022-81C6C0F7D3DA}">
      <dgm:prSet/>
      <dgm:spPr/>
      <dgm:t>
        <a:bodyPr/>
        <a:lstStyle/>
        <a:p>
          <a:endParaRPr lang="es-CL"/>
        </a:p>
      </dgm:t>
    </dgm:pt>
    <dgm:pt modelId="{6095CE74-085F-4C46-961B-B17A1D4C6495}" type="sibTrans" cxnId="{9179A04F-08A8-4CE9-B022-81C6C0F7D3DA}">
      <dgm:prSet/>
      <dgm:spPr/>
      <dgm:t>
        <a:bodyPr/>
        <a:lstStyle/>
        <a:p>
          <a:endParaRPr lang="es-CL"/>
        </a:p>
      </dgm:t>
    </dgm:pt>
    <dgm:pt modelId="{42D42530-A607-45B6-A1BE-B5B335AB2370}">
      <dgm:prSet phldrT="[Texto]"/>
      <dgm:spPr/>
      <dgm:t>
        <a:bodyPr/>
        <a:lstStyle/>
        <a:p>
          <a:r>
            <a:rPr lang="es-CL" dirty="0" smtClean="0"/>
            <a:t>Techo para Chile</a:t>
          </a:r>
          <a:endParaRPr lang="es-CL" dirty="0"/>
        </a:p>
      </dgm:t>
    </dgm:pt>
    <dgm:pt modelId="{EAE4E977-87A3-4F08-892D-963F70DB4FDF}" type="parTrans" cxnId="{8BC49D66-806A-48F2-90B7-0AA3615C76F6}">
      <dgm:prSet/>
      <dgm:spPr/>
      <dgm:t>
        <a:bodyPr/>
        <a:lstStyle/>
        <a:p>
          <a:endParaRPr lang="es-CL"/>
        </a:p>
      </dgm:t>
    </dgm:pt>
    <dgm:pt modelId="{89EE3598-5B23-4FCF-998C-95CA96EFD682}" type="sibTrans" cxnId="{8BC49D66-806A-48F2-90B7-0AA3615C76F6}">
      <dgm:prSet/>
      <dgm:spPr/>
      <dgm:t>
        <a:bodyPr/>
        <a:lstStyle/>
        <a:p>
          <a:endParaRPr lang="es-CL"/>
        </a:p>
      </dgm:t>
    </dgm:pt>
    <dgm:pt modelId="{EFB8ED54-B93F-48F8-8E6E-4E10AEF41B25}" type="pres">
      <dgm:prSet presAssocID="{801942DD-EEBC-415C-B131-B0A744563AD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1D0BC079-560E-424A-975D-14618B219C1A}" type="pres">
      <dgm:prSet presAssocID="{D1B88954-0037-489D-AE37-48FAC7707412}" presName="centerShape" presStyleLbl="node0" presStyleIdx="0" presStyleCnt="1"/>
      <dgm:spPr/>
      <dgm:t>
        <a:bodyPr/>
        <a:lstStyle/>
        <a:p>
          <a:endParaRPr lang="es-CL"/>
        </a:p>
      </dgm:t>
    </dgm:pt>
    <dgm:pt modelId="{66126C6F-1F7E-45F4-940A-EAC46DC0D000}" type="pres">
      <dgm:prSet presAssocID="{F01727B0-7D59-4764-86F6-710D76B5C759}" presName="parTrans" presStyleLbl="sibTrans2D1" presStyleIdx="0" presStyleCnt="4" custAng="10800000"/>
      <dgm:spPr/>
      <dgm:t>
        <a:bodyPr/>
        <a:lstStyle/>
        <a:p>
          <a:endParaRPr lang="es-CL"/>
        </a:p>
      </dgm:t>
    </dgm:pt>
    <dgm:pt modelId="{5F2C8D1D-41FB-40B4-97CC-FBD57412DE6B}" type="pres">
      <dgm:prSet presAssocID="{F01727B0-7D59-4764-86F6-710D76B5C759}" presName="connectorText" presStyleLbl="sibTrans2D1" presStyleIdx="0" presStyleCnt="4"/>
      <dgm:spPr/>
      <dgm:t>
        <a:bodyPr/>
        <a:lstStyle/>
        <a:p>
          <a:endParaRPr lang="es-CL"/>
        </a:p>
      </dgm:t>
    </dgm:pt>
    <dgm:pt modelId="{FDD827CA-DFCE-430C-961A-D0542689AC1E}" type="pres">
      <dgm:prSet presAssocID="{D9F28E62-94FC-4ECE-AC2B-C76FF86937B5}" presName="node" presStyleLbl="node1" presStyleIdx="0" presStyleCnt="4" custScaleX="101462" custScaleY="10423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6F2403A-AF22-4C1C-90C0-E50702950160}" type="pres">
      <dgm:prSet presAssocID="{2969261E-75CC-48D8-B66C-147B965C9BA2}" presName="parTrans" presStyleLbl="sibTrans2D1" presStyleIdx="1" presStyleCnt="4" custAng="10800000"/>
      <dgm:spPr/>
      <dgm:t>
        <a:bodyPr/>
        <a:lstStyle/>
        <a:p>
          <a:endParaRPr lang="es-CL"/>
        </a:p>
      </dgm:t>
    </dgm:pt>
    <dgm:pt modelId="{19899D6F-A808-431E-8B4A-A21D8CB73665}" type="pres">
      <dgm:prSet presAssocID="{2969261E-75CC-48D8-B66C-147B965C9BA2}" presName="connectorText" presStyleLbl="sibTrans2D1" presStyleIdx="1" presStyleCnt="4"/>
      <dgm:spPr/>
      <dgm:t>
        <a:bodyPr/>
        <a:lstStyle/>
        <a:p>
          <a:endParaRPr lang="es-CL"/>
        </a:p>
      </dgm:t>
    </dgm:pt>
    <dgm:pt modelId="{B7CD8BD6-FC90-4016-A70E-CFB4F7FCE0E0}" type="pres">
      <dgm:prSet presAssocID="{24770191-122A-4831-B2A4-AD9DDABE5957}" presName="node" presStyleLbl="node1" presStyleIdx="1" presStyleCnt="4" custScaleX="103912" custScaleY="10391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4AD1123-BFDA-4D94-A679-4BF77CB1CBA8}" type="pres">
      <dgm:prSet presAssocID="{2BE2E0A5-8E31-45B5-854F-ED8B87CC4A57}" presName="parTrans" presStyleLbl="sibTrans2D1" presStyleIdx="2" presStyleCnt="4" custAng="10800000"/>
      <dgm:spPr/>
      <dgm:t>
        <a:bodyPr/>
        <a:lstStyle/>
        <a:p>
          <a:endParaRPr lang="es-CL"/>
        </a:p>
      </dgm:t>
    </dgm:pt>
    <dgm:pt modelId="{639F21A3-03B5-40FF-83F3-5A7E2709FF75}" type="pres">
      <dgm:prSet presAssocID="{2BE2E0A5-8E31-45B5-854F-ED8B87CC4A57}" presName="connectorText" presStyleLbl="sibTrans2D1" presStyleIdx="2" presStyleCnt="4"/>
      <dgm:spPr/>
      <dgm:t>
        <a:bodyPr/>
        <a:lstStyle/>
        <a:p>
          <a:endParaRPr lang="es-CL"/>
        </a:p>
      </dgm:t>
    </dgm:pt>
    <dgm:pt modelId="{4B7414B9-7FA1-4100-8FD9-D81374C1FE9D}" type="pres">
      <dgm:prSet presAssocID="{CEED6EAA-A943-4287-8D79-9073FC9A16BF}" presName="node" presStyleLbl="node1" presStyleIdx="2" presStyleCnt="4" custScaleX="107674" custScaleY="10767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F2C7832-EB49-4B05-B47F-79FD5586A25C}" type="pres">
      <dgm:prSet presAssocID="{EAE4E977-87A3-4F08-892D-963F70DB4FDF}" presName="parTrans" presStyleLbl="sibTrans2D1" presStyleIdx="3" presStyleCnt="4" custAng="10740000"/>
      <dgm:spPr/>
      <dgm:t>
        <a:bodyPr/>
        <a:lstStyle/>
        <a:p>
          <a:endParaRPr lang="es-CL"/>
        </a:p>
      </dgm:t>
    </dgm:pt>
    <dgm:pt modelId="{D9E755F3-6004-464D-A38A-42AE7614932F}" type="pres">
      <dgm:prSet presAssocID="{EAE4E977-87A3-4F08-892D-963F70DB4FDF}" presName="connectorText" presStyleLbl="sibTrans2D1" presStyleIdx="3" presStyleCnt="4"/>
      <dgm:spPr/>
      <dgm:t>
        <a:bodyPr/>
        <a:lstStyle/>
        <a:p>
          <a:endParaRPr lang="es-CL"/>
        </a:p>
      </dgm:t>
    </dgm:pt>
    <dgm:pt modelId="{D096DF18-04BD-4775-9011-87D9D49D1EC0}" type="pres">
      <dgm:prSet presAssocID="{42D42530-A607-45B6-A1BE-B5B335AB2370}" presName="node" presStyleLbl="node1" presStyleIdx="3" presStyleCnt="4" custScaleX="106029" custScaleY="10602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7D389C41-8C67-47DC-A458-9D71A7E60A54}" type="presOf" srcId="{2969261E-75CC-48D8-B66C-147B965C9BA2}" destId="{56F2403A-AF22-4C1C-90C0-E50702950160}" srcOrd="0" destOrd="0" presId="urn:microsoft.com/office/officeart/2005/8/layout/radial5"/>
    <dgm:cxn modelId="{EC1F3927-1D1B-44D5-845E-39841F02606D}" type="presOf" srcId="{2BE2E0A5-8E31-45B5-854F-ED8B87CC4A57}" destId="{639F21A3-03B5-40FF-83F3-5A7E2709FF75}" srcOrd="1" destOrd="0" presId="urn:microsoft.com/office/officeart/2005/8/layout/radial5"/>
    <dgm:cxn modelId="{36E46E36-E9D2-4613-97B6-7D6A8C11578F}" type="presOf" srcId="{801942DD-EEBC-415C-B131-B0A744563AD3}" destId="{EFB8ED54-B93F-48F8-8E6E-4E10AEF41B25}" srcOrd="0" destOrd="0" presId="urn:microsoft.com/office/officeart/2005/8/layout/radial5"/>
    <dgm:cxn modelId="{8BC49D66-806A-48F2-90B7-0AA3615C76F6}" srcId="{D1B88954-0037-489D-AE37-48FAC7707412}" destId="{42D42530-A607-45B6-A1BE-B5B335AB2370}" srcOrd="3" destOrd="0" parTransId="{EAE4E977-87A3-4F08-892D-963F70DB4FDF}" sibTransId="{89EE3598-5B23-4FCF-998C-95CA96EFD682}"/>
    <dgm:cxn modelId="{459A3716-D8EE-4799-BEA8-0619F38F1662}" srcId="{801942DD-EEBC-415C-B131-B0A744563AD3}" destId="{D1B88954-0037-489D-AE37-48FAC7707412}" srcOrd="0" destOrd="0" parTransId="{29C90733-4BDC-471B-910C-96B1E30808EB}" sibTransId="{CE0B15A2-30F1-481C-97F5-DB6961C7E081}"/>
    <dgm:cxn modelId="{45D0CA3A-0847-4ADD-AAEE-8CB3FCC1D6D4}" type="presOf" srcId="{EAE4E977-87A3-4F08-892D-963F70DB4FDF}" destId="{D9E755F3-6004-464D-A38A-42AE7614932F}" srcOrd="1" destOrd="0" presId="urn:microsoft.com/office/officeart/2005/8/layout/radial5"/>
    <dgm:cxn modelId="{067ABD82-6A51-445D-8841-5B1DF48AB4D4}" type="presOf" srcId="{D9F28E62-94FC-4ECE-AC2B-C76FF86937B5}" destId="{FDD827CA-DFCE-430C-961A-D0542689AC1E}" srcOrd="0" destOrd="0" presId="urn:microsoft.com/office/officeart/2005/8/layout/radial5"/>
    <dgm:cxn modelId="{95826C06-FE00-4493-A157-49784F86182D}" type="presOf" srcId="{2BE2E0A5-8E31-45B5-854F-ED8B87CC4A57}" destId="{94AD1123-BFDA-4D94-A679-4BF77CB1CBA8}" srcOrd="0" destOrd="0" presId="urn:microsoft.com/office/officeart/2005/8/layout/radial5"/>
    <dgm:cxn modelId="{ABF4D440-F51A-4255-8C67-DCF18F729B50}" type="presOf" srcId="{2969261E-75CC-48D8-B66C-147B965C9BA2}" destId="{19899D6F-A808-431E-8B4A-A21D8CB73665}" srcOrd="1" destOrd="0" presId="urn:microsoft.com/office/officeart/2005/8/layout/radial5"/>
    <dgm:cxn modelId="{D74B9ED4-0C24-421C-B534-9FCFA9412379}" srcId="{D1B88954-0037-489D-AE37-48FAC7707412}" destId="{24770191-122A-4831-B2A4-AD9DDABE5957}" srcOrd="1" destOrd="0" parTransId="{2969261E-75CC-48D8-B66C-147B965C9BA2}" sibTransId="{E7FF06AE-0D41-4659-A3B4-61AC106C9B41}"/>
    <dgm:cxn modelId="{53765DBE-C663-4FAC-A5FF-0BA8B57C3B7A}" srcId="{D1B88954-0037-489D-AE37-48FAC7707412}" destId="{D9F28E62-94FC-4ECE-AC2B-C76FF86937B5}" srcOrd="0" destOrd="0" parTransId="{F01727B0-7D59-4764-86F6-710D76B5C759}" sibTransId="{C22E203A-E730-4917-BFD8-0DC5C80B3637}"/>
    <dgm:cxn modelId="{6C857D5D-3812-43CD-B471-B86E269AA619}" type="presOf" srcId="{24770191-122A-4831-B2A4-AD9DDABE5957}" destId="{B7CD8BD6-FC90-4016-A70E-CFB4F7FCE0E0}" srcOrd="0" destOrd="0" presId="urn:microsoft.com/office/officeart/2005/8/layout/radial5"/>
    <dgm:cxn modelId="{9179A04F-08A8-4CE9-B022-81C6C0F7D3DA}" srcId="{D1B88954-0037-489D-AE37-48FAC7707412}" destId="{CEED6EAA-A943-4287-8D79-9073FC9A16BF}" srcOrd="2" destOrd="0" parTransId="{2BE2E0A5-8E31-45B5-854F-ED8B87CC4A57}" sibTransId="{6095CE74-085F-4C46-961B-B17A1D4C6495}"/>
    <dgm:cxn modelId="{189BD924-2F21-49CF-A26D-2F4F226ECE88}" type="presOf" srcId="{F01727B0-7D59-4764-86F6-710D76B5C759}" destId="{5F2C8D1D-41FB-40B4-97CC-FBD57412DE6B}" srcOrd="1" destOrd="0" presId="urn:microsoft.com/office/officeart/2005/8/layout/radial5"/>
    <dgm:cxn modelId="{C786F9FB-8724-45FD-860E-07AC40B3B3AB}" type="presOf" srcId="{F01727B0-7D59-4764-86F6-710D76B5C759}" destId="{66126C6F-1F7E-45F4-940A-EAC46DC0D000}" srcOrd="0" destOrd="0" presId="urn:microsoft.com/office/officeart/2005/8/layout/radial5"/>
    <dgm:cxn modelId="{EDC9EBAF-F438-43FB-B0B0-7DFC3204084E}" type="presOf" srcId="{D1B88954-0037-489D-AE37-48FAC7707412}" destId="{1D0BC079-560E-424A-975D-14618B219C1A}" srcOrd="0" destOrd="0" presId="urn:microsoft.com/office/officeart/2005/8/layout/radial5"/>
    <dgm:cxn modelId="{D9BA944C-6532-479D-991B-F31E008B983D}" type="presOf" srcId="{42D42530-A607-45B6-A1BE-B5B335AB2370}" destId="{D096DF18-04BD-4775-9011-87D9D49D1EC0}" srcOrd="0" destOrd="0" presId="urn:microsoft.com/office/officeart/2005/8/layout/radial5"/>
    <dgm:cxn modelId="{D1226187-74A5-45B0-B174-29B444437816}" type="presOf" srcId="{CEED6EAA-A943-4287-8D79-9073FC9A16BF}" destId="{4B7414B9-7FA1-4100-8FD9-D81374C1FE9D}" srcOrd="0" destOrd="0" presId="urn:microsoft.com/office/officeart/2005/8/layout/radial5"/>
    <dgm:cxn modelId="{F51043B2-101B-430D-A8F0-9CEF2893494C}" type="presOf" srcId="{EAE4E977-87A3-4F08-892D-963F70DB4FDF}" destId="{6F2C7832-EB49-4B05-B47F-79FD5586A25C}" srcOrd="0" destOrd="0" presId="urn:microsoft.com/office/officeart/2005/8/layout/radial5"/>
    <dgm:cxn modelId="{18FE8766-E49A-4B48-99C3-21C8AE6174B6}" type="presParOf" srcId="{EFB8ED54-B93F-48F8-8E6E-4E10AEF41B25}" destId="{1D0BC079-560E-424A-975D-14618B219C1A}" srcOrd="0" destOrd="0" presId="urn:microsoft.com/office/officeart/2005/8/layout/radial5"/>
    <dgm:cxn modelId="{1A9E4D06-7EC3-4863-A918-9FAB151D5BAA}" type="presParOf" srcId="{EFB8ED54-B93F-48F8-8E6E-4E10AEF41B25}" destId="{66126C6F-1F7E-45F4-940A-EAC46DC0D000}" srcOrd="1" destOrd="0" presId="urn:microsoft.com/office/officeart/2005/8/layout/radial5"/>
    <dgm:cxn modelId="{B0A1076D-23D4-44DF-9774-A3E57ACD15B6}" type="presParOf" srcId="{66126C6F-1F7E-45F4-940A-EAC46DC0D000}" destId="{5F2C8D1D-41FB-40B4-97CC-FBD57412DE6B}" srcOrd="0" destOrd="0" presId="urn:microsoft.com/office/officeart/2005/8/layout/radial5"/>
    <dgm:cxn modelId="{8EB95765-F74B-4D40-B5A2-D01FEE53E1EC}" type="presParOf" srcId="{EFB8ED54-B93F-48F8-8E6E-4E10AEF41B25}" destId="{FDD827CA-DFCE-430C-961A-D0542689AC1E}" srcOrd="2" destOrd="0" presId="urn:microsoft.com/office/officeart/2005/8/layout/radial5"/>
    <dgm:cxn modelId="{0375A610-DCA6-4F7E-B930-67520033C740}" type="presParOf" srcId="{EFB8ED54-B93F-48F8-8E6E-4E10AEF41B25}" destId="{56F2403A-AF22-4C1C-90C0-E50702950160}" srcOrd="3" destOrd="0" presId="urn:microsoft.com/office/officeart/2005/8/layout/radial5"/>
    <dgm:cxn modelId="{560A4272-0368-4950-AC2A-A09957D6AECC}" type="presParOf" srcId="{56F2403A-AF22-4C1C-90C0-E50702950160}" destId="{19899D6F-A808-431E-8B4A-A21D8CB73665}" srcOrd="0" destOrd="0" presId="urn:microsoft.com/office/officeart/2005/8/layout/radial5"/>
    <dgm:cxn modelId="{ED37BDC4-9D5A-499E-9949-7AE5C7144FC4}" type="presParOf" srcId="{EFB8ED54-B93F-48F8-8E6E-4E10AEF41B25}" destId="{B7CD8BD6-FC90-4016-A70E-CFB4F7FCE0E0}" srcOrd="4" destOrd="0" presId="urn:microsoft.com/office/officeart/2005/8/layout/radial5"/>
    <dgm:cxn modelId="{3F31D0B1-3165-4933-A2BE-A29C6C8F81A8}" type="presParOf" srcId="{EFB8ED54-B93F-48F8-8E6E-4E10AEF41B25}" destId="{94AD1123-BFDA-4D94-A679-4BF77CB1CBA8}" srcOrd="5" destOrd="0" presId="urn:microsoft.com/office/officeart/2005/8/layout/radial5"/>
    <dgm:cxn modelId="{7D81F307-30A5-4172-A2CB-83E3475BB4AE}" type="presParOf" srcId="{94AD1123-BFDA-4D94-A679-4BF77CB1CBA8}" destId="{639F21A3-03B5-40FF-83F3-5A7E2709FF75}" srcOrd="0" destOrd="0" presId="urn:microsoft.com/office/officeart/2005/8/layout/radial5"/>
    <dgm:cxn modelId="{2BD1E8D6-910D-42F8-8A00-4A8930661A54}" type="presParOf" srcId="{EFB8ED54-B93F-48F8-8E6E-4E10AEF41B25}" destId="{4B7414B9-7FA1-4100-8FD9-D81374C1FE9D}" srcOrd="6" destOrd="0" presId="urn:microsoft.com/office/officeart/2005/8/layout/radial5"/>
    <dgm:cxn modelId="{77F742EE-0B70-485B-B526-8CCFEC826EAF}" type="presParOf" srcId="{EFB8ED54-B93F-48F8-8E6E-4E10AEF41B25}" destId="{6F2C7832-EB49-4B05-B47F-79FD5586A25C}" srcOrd="7" destOrd="0" presId="urn:microsoft.com/office/officeart/2005/8/layout/radial5"/>
    <dgm:cxn modelId="{99D595DA-A6F0-4BFB-9902-25B8CD9EFA6E}" type="presParOf" srcId="{6F2C7832-EB49-4B05-B47F-79FD5586A25C}" destId="{D9E755F3-6004-464D-A38A-42AE7614932F}" srcOrd="0" destOrd="0" presId="urn:microsoft.com/office/officeart/2005/8/layout/radial5"/>
    <dgm:cxn modelId="{32826F6A-0B18-40A0-834B-8BF576D1E935}" type="presParOf" srcId="{EFB8ED54-B93F-48F8-8E6E-4E10AEF41B25}" destId="{D096DF18-04BD-4775-9011-87D9D49D1EC0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2E0C1B-CED3-4029-A5F4-A75A8D37CF35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DA712832-FC2C-4E8C-950E-77D6FAF94370}">
      <dgm:prSet phldrT="[Texto]"/>
      <dgm:spPr/>
      <dgm:t>
        <a:bodyPr/>
        <a:lstStyle/>
        <a:p>
          <a:r>
            <a:rPr lang="es-ES" dirty="0" smtClean="0"/>
            <a:t>ANAMARÍA BRIEDE</a:t>
          </a:r>
          <a:endParaRPr lang="es-CL" dirty="0"/>
        </a:p>
      </dgm:t>
    </dgm:pt>
    <dgm:pt modelId="{D917189F-DED2-4142-85F9-6A361E1DABC5}" type="parTrans" cxnId="{837EBAF3-7DE9-4E2E-8B2E-C8D3DA47BEBB}">
      <dgm:prSet/>
      <dgm:spPr/>
      <dgm:t>
        <a:bodyPr/>
        <a:lstStyle/>
        <a:p>
          <a:endParaRPr lang="es-CL"/>
        </a:p>
      </dgm:t>
    </dgm:pt>
    <dgm:pt modelId="{94EA9E53-9C0A-47E2-8CA4-18F665B2BE04}" type="sibTrans" cxnId="{837EBAF3-7DE9-4E2E-8B2E-C8D3DA47BEBB}">
      <dgm:prSet/>
      <dgm:spPr/>
      <dgm:t>
        <a:bodyPr/>
        <a:lstStyle/>
        <a:p>
          <a:endParaRPr lang="es-CL"/>
        </a:p>
      </dgm:t>
    </dgm:pt>
    <dgm:pt modelId="{9B55DA9B-8B5A-4501-9D41-37979352AC42}">
      <dgm:prSet phldrT="[Texto]"/>
      <dgm:spPr/>
      <dgm:t>
        <a:bodyPr/>
        <a:lstStyle/>
        <a:p>
          <a:r>
            <a:rPr lang="es-ES" dirty="0" smtClean="0"/>
            <a:t>Obra de poesía visual y sonora</a:t>
          </a:r>
          <a:endParaRPr lang="es-CL" dirty="0"/>
        </a:p>
      </dgm:t>
    </dgm:pt>
    <dgm:pt modelId="{0F864DBB-7E7D-48F6-949C-6BFCB16ABDFB}" type="parTrans" cxnId="{88DB525E-BED9-4616-938B-9BC7B24FF888}">
      <dgm:prSet/>
      <dgm:spPr/>
      <dgm:t>
        <a:bodyPr/>
        <a:lstStyle/>
        <a:p>
          <a:endParaRPr lang="es-CL"/>
        </a:p>
      </dgm:t>
    </dgm:pt>
    <dgm:pt modelId="{87A13046-0C11-47AD-934E-894093E6DF0C}" type="sibTrans" cxnId="{88DB525E-BED9-4616-938B-9BC7B24FF888}">
      <dgm:prSet/>
      <dgm:spPr/>
      <dgm:t>
        <a:bodyPr/>
        <a:lstStyle/>
        <a:p>
          <a:endParaRPr lang="es-CL"/>
        </a:p>
      </dgm:t>
    </dgm:pt>
    <dgm:pt modelId="{D8E4505F-0777-4AFD-B242-EF354742425C}">
      <dgm:prSet phldrT="[Texto]"/>
      <dgm:spPr/>
      <dgm:t>
        <a:bodyPr/>
        <a:lstStyle/>
        <a:p>
          <a:r>
            <a:rPr lang="es-CL" dirty="0" smtClean="0"/>
            <a:t>Un Techo para Chile</a:t>
          </a:r>
          <a:endParaRPr lang="es-CL" dirty="0"/>
        </a:p>
      </dgm:t>
    </dgm:pt>
    <dgm:pt modelId="{F956BF18-1C74-46C2-B816-BB7D75B19DBE}" type="parTrans" cxnId="{FFCA88DA-7E23-4116-AA77-FFFAE6A423CF}">
      <dgm:prSet/>
      <dgm:spPr/>
      <dgm:t>
        <a:bodyPr/>
        <a:lstStyle/>
        <a:p>
          <a:endParaRPr lang="es-CL"/>
        </a:p>
      </dgm:t>
    </dgm:pt>
    <dgm:pt modelId="{F3728D55-D363-4270-B7FF-CFAFA2483A26}" type="sibTrans" cxnId="{FFCA88DA-7E23-4116-AA77-FFFAE6A423CF}">
      <dgm:prSet/>
      <dgm:spPr/>
      <dgm:t>
        <a:bodyPr/>
        <a:lstStyle/>
        <a:p>
          <a:endParaRPr lang="es-CL"/>
        </a:p>
      </dgm:t>
    </dgm:pt>
    <dgm:pt modelId="{63DA047A-F0E2-4E8D-99F4-ED4073D7503D}">
      <dgm:prSet phldrT="[Texto]"/>
      <dgm:spPr/>
      <dgm:t>
        <a:bodyPr/>
        <a:lstStyle/>
        <a:p>
          <a:r>
            <a:rPr lang="es-CL" dirty="0" smtClean="0"/>
            <a:t>Programa Red de Bibliotecas</a:t>
          </a:r>
          <a:endParaRPr lang="es-CL" dirty="0"/>
        </a:p>
      </dgm:t>
    </dgm:pt>
    <dgm:pt modelId="{9356FB5B-F9CD-4212-A6F4-749D9D5B093B}" type="parTrans" cxnId="{14FC768E-9B98-48B4-B899-131DC4DB6C64}">
      <dgm:prSet/>
      <dgm:spPr/>
      <dgm:t>
        <a:bodyPr/>
        <a:lstStyle/>
        <a:p>
          <a:endParaRPr lang="es-CL"/>
        </a:p>
      </dgm:t>
    </dgm:pt>
    <dgm:pt modelId="{F900F56F-CD6F-4718-879C-5223D0C080B4}" type="sibTrans" cxnId="{14FC768E-9B98-48B4-B899-131DC4DB6C64}">
      <dgm:prSet/>
      <dgm:spPr/>
      <dgm:t>
        <a:bodyPr/>
        <a:lstStyle/>
        <a:p>
          <a:endParaRPr lang="es-CL"/>
        </a:p>
      </dgm:t>
    </dgm:pt>
    <dgm:pt modelId="{73E50172-DE9B-4DA3-8611-5956CDBC0F26}">
      <dgm:prSet phldrT="[Texto]"/>
      <dgm:spPr/>
      <dgm:t>
        <a:bodyPr/>
        <a:lstStyle/>
        <a:p>
          <a:r>
            <a:rPr lang="es-CL" dirty="0" smtClean="0"/>
            <a:t>Espacio de Exposición / Organización comunitaria</a:t>
          </a:r>
          <a:endParaRPr lang="es-CL" dirty="0"/>
        </a:p>
      </dgm:t>
    </dgm:pt>
    <dgm:pt modelId="{6673348D-F0A0-476F-B27B-5A5D1271E9A8}" type="parTrans" cxnId="{6F8D56CD-22FC-4E06-AFBD-B1BE723E08C7}">
      <dgm:prSet/>
      <dgm:spPr/>
      <dgm:t>
        <a:bodyPr/>
        <a:lstStyle/>
        <a:p>
          <a:endParaRPr lang="es-CL"/>
        </a:p>
      </dgm:t>
    </dgm:pt>
    <dgm:pt modelId="{927A1B3C-026E-4816-BEEE-264A66BDE4F6}" type="sibTrans" cxnId="{6F8D56CD-22FC-4E06-AFBD-B1BE723E08C7}">
      <dgm:prSet/>
      <dgm:spPr/>
      <dgm:t>
        <a:bodyPr/>
        <a:lstStyle/>
        <a:p>
          <a:endParaRPr lang="es-CL"/>
        </a:p>
      </dgm:t>
    </dgm:pt>
    <dgm:pt modelId="{E0D2A3AA-2597-44B4-88AB-ED1C90EAF543}">
      <dgm:prSet phldrT="[Texto]"/>
      <dgm:spPr/>
      <dgm:t>
        <a:bodyPr/>
        <a:lstStyle/>
        <a:p>
          <a:r>
            <a:rPr lang="es-ES" dirty="0" smtClean="0"/>
            <a:t>CNCA</a:t>
          </a:r>
          <a:endParaRPr lang="es-CL" dirty="0"/>
        </a:p>
      </dgm:t>
    </dgm:pt>
    <dgm:pt modelId="{3376C967-A63C-465E-8BE8-FB98ECF3D80F}" type="parTrans" cxnId="{7C9F4AAB-2EC3-4590-8D87-052196008CC1}">
      <dgm:prSet/>
      <dgm:spPr/>
      <dgm:t>
        <a:bodyPr/>
        <a:lstStyle/>
        <a:p>
          <a:endParaRPr lang="es-CL"/>
        </a:p>
      </dgm:t>
    </dgm:pt>
    <dgm:pt modelId="{10A49DC0-AC8D-4BDF-8D7D-51FC51ECB7E3}" type="sibTrans" cxnId="{7C9F4AAB-2EC3-4590-8D87-052196008CC1}">
      <dgm:prSet/>
      <dgm:spPr/>
      <dgm:t>
        <a:bodyPr/>
        <a:lstStyle/>
        <a:p>
          <a:endParaRPr lang="es-CL"/>
        </a:p>
      </dgm:t>
    </dgm:pt>
    <dgm:pt modelId="{12AEBB38-52AF-465B-A533-08E33067E6CE}">
      <dgm:prSet phldrT="[Texto]"/>
      <dgm:spPr/>
      <dgm:t>
        <a:bodyPr/>
        <a:lstStyle/>
        <a:p>
          <a:r>
            <a:rPr lang="es-CL" dirty="0" smtClean="0"/>
            <a:t>Modelo de mediación pedagógica</a:t>
          </a:r>
          <a:endParaRPr lang="es-CL" dirty="0"/>
        </a:p>
      </dgm:t>
    </dgm:pt>
    <dgm:pt modelId="{1E0D66DD-0A1D-41BD-8045-5059D505E44F}" type="parTrans" cxnId="{332EB651-3DDB-4837-B09F-69C7D53D241D}">
      <dgm:prSet/>
      <dgm:spPr/>
      <dgm:t>
        <a:bodyPr/>
        <a:lstStyle/>
        <a:p>
          <a:endParaRPr lang="es-CL"/>
        </a:p>
      </dgm:t>
    </dgm:pt>
    <dgm:pt modelId="{BCD7E471-DA2F-4B68-90C9-4A2A79C054EE}" type="sibTrans" cxnId="{332EB651-3DDB-4837-B09F-69C7D53D241D}">
      <dgm:prSet/>
      <dgm:spPr/>
      <dgm:t>
        <a:bodyPr/>
        <a:lstStyle/>
        <a:p>
          <a:endParaRPr lang="es-CL"/>
        </a:p>
      </dgm:t>
    </dgm:pt>
    <dgm:pt modelId="{3601FD18-2205-4EB7-B7CD-BDE884325136}">
      <dgm:prSet phldrT="[Texto]"/>
      <dgm:spPr/>
      <dgm:t>
        <a:bodyPr/>
        <a:lstStyle/>
        <a:p>
          <a:r>
            <a:rPr lang="es-CL" dirty="0" smtClean="0"/>
            <a:t>Coordinación y gestión del desarrollo del proyecto</a:t>
          </a:r>
          <a:endParaRPr lang="es-CL" dirty="0"/>
        </a:p>
      </dgm:t>
    </dgm:pt>
    <dgm:pt modelId="{F40D2D42-8A47-4914-9655-DF9A6B590AB9}" type="parTrans" cxnId="{C238938B-6285-4479-B659-008DA67D5002}">
      <dgm:prSet/>
      <dgm:spPr/>
      <dgm:t>
        <a:bodyPr/>
        <a:lstStyle/>
        <a:p>
          <a:endParaRPr lang="es-CL"/>
        </a:p>
      </dgm:t>
    </dgm:pt>
    <dgm:pt modelId="{7B5C64C7-361D-4BC4-B2D4-3BF450EADC73}" type="sibTrans" cxnId="{C238938B-6285-4479-B659-008DA67D5002}">
      <dgm:prSet/>
      <dgm:spPr/>
      <dgm:t>
        <a:bodyPr/>
        <a:lstStyle/>
        <a:p>
          <a:endParaRPr lang="es-CL"/>
        </a:p>
      </dgm:t>
    </dgm:pt>
    <dgm:pt modelId="{805C9504-4092-4EF8-9718-529D6AC2A0D9}" type="pres">
      <dgm:prSet presAssocID="{462E0C1B-CED3-4029-A5F4-A75A8D37CF3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37FF3410-B922-4851-8339-35E588D08F4F}" type="pres">
      <dgm:prSet presAssocID="{DA712832-FC2C-4E8C-950E-77D6FAF94370}" presName="comp" presStyleCnt="0"/>
      <dgm:spPr/>
    </dgm:pt>
    <dgm:pt modelId="{97D5CBF0-D381-42A8-A9FA-D4A8070DB3F0}" type="pres">
      <dgm:prSet presAssocID="{DA712832-FC2C-4E8C-950E-77D6FAF94370}" presName="box" presStyleLbl="node1" presStyleIdx="0" presStyleCnt="3"/>
      <dgm:spPr/>
      <dgm:t>
        <a:bodyPr/>
        <a:lstStyle/>
        <a:p>
          <a:endParaRPr lang="es-CL"/>
        </a:p>
      </dgm:t>
    </dgm:pt>
    <dgm:pt modelId="{2E5A8E00-8BF9-4223-8488-9DED5E9FBC47}" type="pres">
      <dgm:prSet presAssocID="{DA712832-FC2C-4E8C-950E-77D6FAF94370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5000" b="-35000"/>
          </a:stretch>
        </a:blipFill>
      </dgm:spPr>
      <dgm:t>
        <a:bodyPr/>
        <a:lstStyle/>
        <a:p>
          <a:endParaRPr lang="es-CL"/>
        </a:p>
      </dgm:t>
    </dgm:pt>
    <dgm:pt modelId="{4FDC7457-6F13-4740-B96D-5888023C3FAA}" type="pres">
      <dgm:prSet presAssocID="{DA712832-FC2C-4E8C-950E-77D6FAF9437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0B2E52F-A5F5-4B3A-8AD0-B53F1C682F30}" type="pres">
      <dgm:prSet presAssocID="{94EA9E53-9C0A-47E2-8CA4-18F665B2BE04}" presName="spacer" presStyleCnt="0"/>
      <dgm:spPr/>
    </dgm:pt>
    <dgm:pt modelId="{3F415EDE-7E83-45CC-8B3F-F81173240E6C}" type="pres">
      <dgm:prSet presAssocID="{D8E4505F-0777-4AFD-B242-EF354742425C}" presName="comp" presStyleCnt="0"/>
      <dgm:spPr/>
    </dgm:pt>
    <dgm:pt modelId="{CA0C1224-0D34-4436-98C3-D2244E6FDF89}" type="pres">
      <dgm:prSet presAssocID="{D8E4505F-0777-4AFD-B242-EF354742425C}" presName="box" presStyleLbl="node1" presStyleIdx="1" presStyleCnt="3"/>
      <dgm:spPr/>
      <dgm:t>
        <a:bodyPr/>
        <a:lstStyle/>
        <a:p>
          <a:endParaRPr lang="es-CL"/>
        </a:p>
      </dgm:t>
    </dgm:pt>
    <dgm:pt modelId="{ECBA7316-C2D6-44F9-B9FD-5BF6858C5A71}" type="pres">
      <dgm:prSet presAssocID="{D8E4505F-0777-4AFD-B242-EF354742425C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s-CL"/>
        </a:p>
      </dgm:t>
    </dgm:pt>
    <dgm:pt modelId="{3C6CBD71-6C6E-49C9-BA8D-7F3282BD4E43}" type="pres">
      <dgm:prSet presAssocID="{D8E4505F-0777-4AFD-B242-EF354742425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E5919C3-5E77-4266-B22E-F9AC79D2CB24}" type="pres">
      <dgm:prSet presAssocID="{F3728D55-D363-4270-B7FF-CFAFA2483A26}" presName="spacer" presStyleCnt="0"/>
      <dgm:spPr/>
    </dgm:pt>
    <dgm:pt modelId="{44571DC5-3095-4130-8DC6-97EABABADB56}" type="pres">
      <dgm:prSet presAssocID="{E0D2A3AA-2597-44B4-88AB-ED1C90EAF543}" presName="comp" presStyleCnt="0"/>
      <dgm:spPr/>
    </dgm:pt>
    <dgm:pt modelId="{53DBF5D2-8634-426A-9E0E-FA8550143E35}" type="pres">
      <dgm:prSet presAssocID="{E0D2A3AA-2597-44B4-88AB-ED1C90EAF543}" presName="box" presStyleLbl="node1" presStyleIdx="2" presStyleCnt="3"/>
      <dgm:spPr/>
      <dgm:t>
        <a:bodyPr/>
        <a:lstStyle/>
        <a:p>
          <a:endParaRPr lang="es-CL"/>
        </a:p>
      </dgm:t>
    </dgm:pt>
    <dgm:pt modelId="{4F75E793-BC8C-4A7E-B176-98EDAB176862}" type="pres">
      <dgm:prSet presAssocID="{E0D2A3AA-2597-44B4-88AB-ED1C90EAF543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es-CL"/>
        </a:p>
      </dgm:t>
    </dgm:pt>
    <dgm:pt modelId="{BFA1AF44-E7D0-4A9A-A846-8DEA98138B54}" type="pres">
      <dgm:prSet presAssocID="{E0D2A3AA-2597-44B4-88AB-ED1C90EAF54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CB8A1175-6861-4C51-8615-7A7271CAE075}" type="presOf" srcId="{63DA047A-F0E2-4E8D-99F4-ED4073D7503D}" destId="{3C6CBD71-6C6E-49C9-BA8D-7F3282BD4E43}" srcOrd="1" destOrd="1" presId="urn:microsoft.com/office/officeart/2005/8/layout/vList4"/>
    <dgm:cxn modelId="{FFCA88DA-7E23-4116-AA77-FFFAE6A423CF}" srcId="{462E0C1B-CED3-4029-A5F4-A75A8D37CF35}" destId="{D8E4505F-0777-4AFD-B242-EF354742425C}" srcOrd="1" destOrd="0" parTransId="{F956BF18-1C74-46C2-B816-BB7D75B19DBE}" sibTransId="{F3728D55-D363-4270-B7FF-CFAFA2483A26}"/>
    <dgm:cxn modelId="{332EB651-3DDB-4837-B09F-69C7D53D241D}" srcId="{E0D2A3AA-2597-44B4-88AB-ED1C90EAF543}" destId="{12AEBB38-52AF-465B-A533-08E33067E6CE}" srcOrd="0" destOrd="0" parTransId="{1E0D66DD-0A1D-41BD-8045-5059D505E44F}" sibTransId="{BCD7E471-DA2F-4B68-90C9-4A2A79C054EE}"/>
    <dgm:cxn modelId="{7D41DD75-C826-44DD-BE57-E146DF37A27A}" type="presOf" srcId="{D8E4505F-0777-4AFD-B242-EF354742425C}" destId="{CA0C1224-0D34-4436-98C3-D2244E6FDF89}" srcOrd="0" destOrd="0" presId="urn:microsoft.com/office/officeart/2005/8/layout/vList4"/>
    <dgm:cxn modelId="{6F8D56CD-22FC-4E06-AFBD-B1BE723E08C7}" srcId="{D8E4505F-0777-4AFD-B242-EF354742425C}" destId="{73E50172-DE9B-4DA3-8611-5956CDBC0F26}" srcOrd="1" destOrd="0" parTransId="{6673348D-F0A0-476F-B27B-5A5D1271E9A8}" sibTransId="{927A1B3C-026E-4816-BEEE-264A66BDE4F6}"/>
    <dgm:cxn modelId="{7C9F4AAB-2EC3-4590-8D87-052196008CC1}" srcId="{462E0C1B-CED3-4029-A5F4-A75A8D37CF35}" destId="{E0D2A3AA-2597-44B4-88AB-ED1C90EAF543}" srcOrd="2" destOrd="0" parTransId="{3376C967-A63C-465E-8BE8-FB98ECF3D80F}" sibTransId="{10A49DC0-AC8D-4BDF-8D7D-51FC51ECB7E3}"/>
    <dgm:cxn modelId="{837EBAF3-7DE9-4E2E-8B2E-C8D3DA47BEBB}" srcId="{462E0C1B-CED3-4029-A5F4-A75A8D37CF35}" destId="{DA712832-FC2C-4E8C-950E-77D6FAF94370}" srcOrd="0" destOrd="0" parTransId="{D917189F-DED2-4142-85F9-6A361E1DABC5}" sibTransId="{94EA9E53-9C0A-47E2-8CA4-18F665B2BE04}"/>
    <dgm:cxn modelId="{224B08DB-BE31-4540-9F0E-63FF60FA7D91}" type="presOf" srcId="{9B55DA9B-8B5A-4501-9D41-37979352AC42}" destId="{97D5CBF0-D381-42A8-A9FA-D4A8070DB3F0}" srcOrd="0" destOrd="1" presId="urn:microsoft.com/office/officeart/2005/8/layout/vList4"/>
    <dgm:cxn modelId="{88DB525E-BED9-4616-938B-9BC7B24FF888}" srcId="{DA712832-FC2C-4E8C-950E-77D6FAF94370}" destId="{9B55DA9B-8B5A-4501-9D41-37979352AC42}" srcOrd="0" destOrd="0" parTransId="{0F864DBB-7E7D-48F6-949C-6BFCB16ABDFB}" sibTransId="{87A13046-0C11-47AD-934E-894093E6DF0C}"/>
    <dgm:cxn modelId="{5735A05E-2CE5-4424-8FC8-7C62E1A3980A}" type="presOf" srcId="{E0D2A3AA-2597-44B4-88AB-ED1C90EAF543}" destId="{53DBF5D2-8634-426A-9E0E-FA8550143E35}" srcOrd="0" destOrd="0" presId="urn:microsoft.com/office/officeart/2005/8/layout/vList4"/>
    <dgm:cxn modelId="{C238938B-6285-4479-B659-008DA67D5002}" srcId="{E0D2A3AA-2597-44B4-88AB-ED1C90EAF543}" destId="{3601FD18-2205-4EB7-B7CD-BDE884325136}" srcOrd="1" destOrd="0" parTransId="{F40D2D42-8A47-4914-9655-DF9A6B590AB9}" sibTransId="{7B5C64C7-361D-4BC4-B2D4-3BF450EADC73}"/>
    <dgm:cxn modelId="{14FC768E-9B98-48B4-B899-131DC4DB6C64}" srcId="{D8E4505F-0777-4AFD-B242-EF354742425C}" destId="{63DA047A-F0E2-4E8D-99F4-ED4073D7503D}" srcOrd="0" destOrd="0" parTransId="{9356FB5B-F9CD-4212-A6F4-749D9D5B093B}" sibTransId="{F900F56F-CD6F-4718-879C-5223D0C080B4}"/>
    <dgm:cxn modelId="{1E4AA92F-82FF-4A6B-8D00-EE371583DA46}" type="presOf" srcId="{73E50172-DE9B-4DA3-8611-5956CDBC0F26}" destId="{3C6CBD71-6C6E-49C9-BA8D-7F3282BD4E43}" srcOrd="1" destOrd="2" presId="urn:microsoft.com/office/officeart/2005/8/layout/vList4"/>
    <dgm:cxn modelId="{BD0D2055-FE4C-4AC4-B0BB-5DC28A3966AB}" type="presOf" srcId="{D8E4505F-0777-4AFD-B242-EF354742425C}" destId="{3C6CBD71-6C6E-49C9-BA8D-7F3282BD4E43}" srcOrd="1" destOrd="0" presId="urn:microsoft.com/office/officeart/2005/8/layout/vList4"/>
    <dgm:cxn modelId="{C568C29B-CBAD-4E68-9A8D-9BB37E783EC5}" type="presOf" srcId="{12AEBB38-52AF-465B-A533-08E33067E6CE}" destId="{BFA1AF44-E7D0-4A9A-A846-8DEA98138B54}" srcOrd="1" destOrd="1" presId="urn:microsoft.com/office/officeart/2005/8/layout/vList4"/>
    <dgm:cxn modelId="{8D2CDEDA-34AD-4015-8535-A58B7592A058}" type="presOf" srcId="{12AEBB38-52AF-465B-A533-08E33067E6CE}" destId="{53DBF5D2-8634-426A-9E0E-FA8550143E35}" srcOrd="0" destOrd="1" presId="urn:microsoft.com/office/officeart/2005/8/layout/vList4"/>
    <dgm:cxn modelId="{0AA5975D-CCB3-4E73-A6C5-AE6934E06717}" type="presOf" srcId="{DA712832-FC2C-4E8C-950E-77D6FAF94370}" destId="{97D5CBF0-D381-42A8-A9FA-D4A8070DB3F0}" srcOrd="0" destOrd="0" presId="urn:microsoft.com/office/officeart/2005/8/layout/vList4"/>
    <dgm:cxn modelId="{975554A1-13FF-49AF-A170-317A23928736}" type="presOf" srcId="{DA712832-FC2C-4E8C-950E-77D6FAF94370}" destId="{4FDC7457-6F13-4740-B96D-5888023C3FAA}" srcOrd="1" destOrd="0" presId="urn:microsoft.com/office/officeart/2005/8/layout/vList4"/>
    <dgm:cxn modelId="{09B3AFFA-5E80-4AE3-90AE-73946FCD889F}" type="presOf" srcId="{E0D2A3AA-2597-44B4-88AB-ED1C90EAF543}" destId="{BFA1AF44-E7D0-4A9A-A846-8DEA98138B54}" srcOrd="1" destOrd="0" presId="urn:microsoft.com/office/officeart/2005/8/layout/vList4"/>
    <dgm:cxn modelId="{8589047D-7FAC-45FA-8AA0-7C3DDFB4B775}" type="presOf" srcId="{3601FD18-2205-4EB7-B7CD-BDE884325136}" destId="{53DBF5D2-8634-426A-9E0E-FA8550143E35}" srcOrd="0" destOrd="2" presId="urn:microsoft.com/office/officeart/2005/8/layout/vList4"/>
    <dgm:cxn modelId="{ACBF4660-BB44-4E5A-88F2-BD67594FC064}" type="presOf" srcId="{462E0C1B-CED3-4029-A5F4-A75A8D37CF35}" destId="{805C9504-4092-4EF8-9718-529D6AC2A0D9}" srcOrd="0" destOrd="0" presId="urn:microsoft.com/office/officeart/2005/8/layout/vList4"/>
    <dgm:cxn modelId="{D3BEC7F4-DBA9-428A-A5D0-EA73B0EDC815}" type="presOf" srcId="{63DA047A-F0E2-4E8D-99F4-ED4073D7503D}" destId="{CA0C1224-0D34-4436-98C3-D2244E6FDF89}" srcOrd="0" destOrd="1" presId="urn:microsoft.com/office/officeart/2005/8/layout/vList4"/>
    <dgm:cxn modelId="{5333B702-95E1-460B-94F7-CC8B10330CE1}" type="presOf" srcId="{3601FD18-2205-4EB7-B7CD-BDE884325136}" destId="{BFA1AF44-E7D0-4A9A-A846-8DEA98138B54}" srcOrd="1" destOrd="2" presId="urn:microsoft.com/office/officeart/2005/8/layout/vList4"/>
    <dgm:cxn modelId="{2E940628-97A3-454F-8B64-851FF52346B2}" type="presOf" srcId="{9B55DA9B-8B5A-4501-9D41-37979352AC42}" destId="{4FDC7457-6F13-4740-B96D-5888023C3FAA}" srcOrd="1" destOrd="1" presId="urn:microsoft.com/office/officeart/2005/8/layout/vList4"/>
    <dgm:cxn modelId="{33679EB6-107A-415C-942A-7FAD2C1574A7}" type="presOf" srcId="{73E50172-DE9B-4DA3-8611-5956CDBC0F26}" destId="{CA0C1224-0D34-4436-98C3-D2244E6FDF89}" srcOrd="0" destOrd="2" presId="urn:microsoft.com/office/officeart/2005/8/layout/vList4"/>
    <dgm:cxn modelId="{0E2ECB60-D516-4CED-8536-CAFA503AB16B}" type="presParOf" srcId="{805C9504-4092-4EF8-9718-529D6AC2A0D9}" destId="{37FF3410-B922-4851-8339-35E588D08F4F}" srcOrd="0" destOrd="0" presId="urn:microsoft.com/office/officeart/2005/8/layout/vList4"/>
    <dgm:cxn modelId="{93D1576D-C014-4148-85C1-4B4E942281EB}" type="presParOf" srcId="{37FF3410-B922-4851-8339-35E588D08F4F}" destId="{97D5CBF0-D381-42A8-A9FA-D4A8070DB3F0}" srcOrd="0" destOrd="0" presId="urn:microsoft.com/office/officeart/2005/8/layout/vList4"/>
    <dgm:cxn modelId="{B42965CF-4FB0-4F42-B6B8-9598E1AC53FF}" type="presParOf" srcId="{37FF3410-B922-4851-8339-35E588D08F4F}" destId="{2E5A8E00-8BF9-4223-8488-9DED5E9FBC47}" srcOrd="1" destOrd="0" presId="urn:microsoft.com/office/officeart/2005/8/layout/vList4"/>
    <dgm:cxn modelId="{CB67198B-1D74-4D29-A843-6C53B37BB5ED}" type="presParOf" srcId="{37FF3410-B922-4851-8339-35E588D08F4F}" destId="{4FDC7457-6F13-4740-B96D-5888023C3FAA}" srcOrd="2" destOrd="0" presId="urn:microsoft.com/office/officeart/2005/8/layout/vList4"/>
    <dgm:cxn modelId="{2EBABE77-DF93-46DB-9EBB-379A4D541999}" type="presParOf" srcId="{805C9504-4092-4EF8-9718-529D6AC2A0D9}" destId="{90B2E52F-A5F5-4B3A-8AD0-B53F1C682F30}" srcOrd="1" destOrd="0" presId="urn:microsoft.com/office/officeart/2005/8/layout/vList4"/>
    <dgm:cxn modelId="{6AF4C63F-50F1-46BF-A831-4407D594455E}" type="presParOf" srcId="{805C9504-4092-4EF8-9718-529D6AC2A0D9}" destId="{3F415EDE-7E83-45CC-8B3F-F81173240E6C}" srcOrd="2" destOrd="0" presId="urn:microsoft.com/office/officeart/2005/8/layout/vList4"/>
    <dgm:cxn modelId="{D8F6C7A5-9867-4E5C-8F9F-69F7FDDE79A8}" type="presParOf" srcId="{3F415EDE-7E83-45CC-8B3F-F81173240E6C}" destId="{CA0C1224-0D34-4436-98C3-D2244E6FDF89}" srcOrd="0" destOrd="0" presId="urn:microsoft.com/office/officeart/2005/8/layout/vList4"/>
    <dgm:cxn modelId="{2A0C7642-55D4-4713-828F-D28A2979D3C0}" type="presParOf" srcId="{3F415EDE-7E83-45CC-8B3F-F81173240E6C}" destId="{ECBA7316-C2D6-44F9-B9FD-5BF6858C5A71}" srcOrd="1" destOrd="0" presId="urn:microsoft.com/office/officeart/2005/8/layout/vList4"/>
    <dgm:cxn modelId="{5DD8F0AB-0BDE-488F-A087-B89433A3C4AE}" type="presParOf" srcId="{3F415EDE-7E83-45CC-8B3F-F81173240E6C}" destId="{3C6CBD71-6C6E-49C9-BA8D-7F3282BD4E43}" srcOrd="2" destOrd="0" presId="urn:microsoft.com/office/officeart/2005/8/layout/vList4"/>
    <dgm:cxn modelId="{0A85E444-068D-4ADD-BA06-75B95B7E91F7}" type="presParOf" srcId="{805C9504-4092-4EF8-9718-529D6AC2A0D9}" destId="{DE5919C3-5E77-4266-B22E-F9AC79D2CB24}" srcOrd="3" destOrd="0" presId="urn:microsoft.com/office/officeart/2005/8/layout/vList4"/>
    <dgm:cxn modelId="{1F18340C-A869-48EC-A19F-EE367C71ECE1}" type="presParOf" srcId="{805C9504-4092-4EF8-9718-529D6AC2A0D9}" destId="{44571DC5-3095-4130-8DC6-97EABABADB56}" srcOrd="4" destOrd="0" presId="urn:microsoft.com/office/officeart/2005/8/layout/vList4"/>
    <dgm:cxn modelId="{D1A225BB-1B96-4B04-9FEC-0701447F4C84}" type="presParOf" srcId="{44571DC5-3095-4130-8DC6-97EABABADB56}" destId="{53DBF5D2-8634-426A-9E0E-FA8550143E35}" srcOrd="0" destOrd="0" presId="urn:microsoft.com/office/officeart/2005/8/layout/vList4"/>
    <dgm:cxn modelId="{838F1249-24DD-4567-9379-80C31B02EDFA}" type="presParOf" srcId="{44571DC5-3095-4130-8DC6-97EABABADB56}" destId="{4F75E793-BC8C-4A7E-B176-98EDAB176862}" srcOrd="1" destOrd="0" presId="urn:microsoft.com/office/officeart/2005/8/layout/vList4"/>
    <dgm:cxn modelId="{19EE1700-1EB2-469E-B13E-17C938BD94CD}" type="presParOf" srcId="{44571DC5-3095-4130-8DC6-97EABABADB56}" destId="{BFA1AF44-E7D0-4A9A-A846-8DEA98138B5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2E0C1B-CED3-4029-A5F4-A75A8D37CF35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2A36B15A-C037-4CFB-A832-2E716E398BE3}">
      <dgm:prSet phldrT="[Texto]"/>
      <dgm:spPr/>
      <dgm:t>
        <a:bodyPr/>
        <a:lstStyle/>
        <a:p>
          <a:endParaRPr lang="es-CL" dirty="0"/>
        </a:p>
      </dgm:t>
    </dgm:pt>
    <dgm:pt modelId="{BDBE8394-EBF8-45E5-92A5-D69230605CC2}">
      <dgm:prSet phldrT="[Texto]"/>
      <dgm:spPr/>
      <dgm:t>
        <a:bodyPr/>
        <a:lstStyle/>
        <a:p>
          <a:r>
            <a:rPr lang="es-ES" dirty="0" smtClean="0"/>
            <a:t>Evaluación : cierre del proyecto otorgando a los participantes un espacio para la reflexión, evaluación y crítica de los proyectos.</a:t>
          </a:r>
          <a:endParaRPr lang="es-CL" dirty="0"/>
        </a:p>
      </dgm:t>
    </dgm:pt>
    <dgm:pt modelId="{A5B49BB4-6733-45CC-913B-902B56CB404C}">
      <dgm:prSet phldrT="[Texto]"/>
      <dgm:spPr/>
      <dgm:t>
        <a:bodyPr/>
        <a:lstStyle/>
        <a:p>
          <a:r>
            <a:rPr lang="es-ES" dirty="0" smtClean="0"/>
            <a:t>Actividades a realizarse durante la Exposición: jóvenes participan de todo el proceso de la exposición: selección de las obras, traslado y montaje, actividades educativas entorno de la exposición.</a:t>
          </a:r>
          <a:endParaRPr lang="es-CL" dirty="0"/>
        </a:p>
      </dgm:t>
    </dgm:pt>
    <dgm:pt modelId="{C362DF0F-2A17-4F71-93C3-3BB942BBD070}">
      <dgm:prSet phldrT="[Texto]"/>
      <dgm:spPr/>
      <dgm:t>
        <a:bodyPr/>
        <a:lstStyle/>
        <a:p>
          <a:r>
            <a:rPr lang="es-ES" dirty="0" smtClean="0"/>
            <a:t>Formación y Capacitación de jóvenes y agente claves (5 sesiones): Diseño e intervención expositiva</a:t>
          </a:r>
          <a:endParaRPr lang="es-CL" dirty="0"/>
        </a:p>
      </dgm:t>
    </dgm:pt>
    <dgm:pt modelId="{DA712832-FC2C-4E8C-950E-77D6FAF94370}">
      <dgm:prSet phldrT="[Texto]"/>
      <dgm:spPr/>
      <dgm:t>
        <a:bodyPr/>
        <a:lstStyle/>
        <a:p>
          <a:r>
            <a:rPr lang="es-CL" dirty="0" smtClean="0"/>
            <a:t>Proceso</a:t>
          </a:r>
        </a:p>
      </dgm:t>
    </dgm:pt>
    <dgm:pt modelId="{94EA9E53-9C0A-47E2-8CA4-18F665B2BE04}" type="sibTrans" cxnId="{837EBAF3-7DE9-4E2E-8B2E-C8D3DA47BEBB}">
      <dgm:prSet/>
      <dgm:spPr/>
      <dgm:t>
        <a:bodyPr/>
        <a:lstStyle/>
        <a:p>
          <a:endParaRPr lang="es-CL"/>
        </a:p>
      </dgm:t>
    </dgm:pt>
    <dgm:pt modelId="{D917189F-DED2-4142-85F9-6A361E1DABC5}" type="parTrans" cxnId="{837EBAF3-7DE9-4E2E-8B2E-C8D3DA47BEBB}">
      <dgm:prSet/>
      <dgm:spPr/>
      <dgm:t>
        <a:bodyPr/>
        <a:lstStyle/>
        <a:p>
          <a:endParaRPr lang="es-CL"/>
        </a:p>
      </dgm:t>
    </dgm:pt>
    <dgm:pt modelId="{22FB4D7B-2EC0-48D0-A4C2-DA3FB5D9C219}" type="sibTrans" cxnId="{94605203-1B0F-4CC4-A6E0-9891F755DB46}">
      <dgm:prSet/>
      <dgm:spPr/>
      <dgm:t>
        <a:bodyPr/>
        <a:lstStyle/>
        <a:p>
          <a:endParaRPr lang="es-CL"/>
        </a:p>
      </dgm:t>
    </dgm:pt>
    <dgm:pt modelId="{BFB1FE49-BB21-4707-A17F-05684A70D92E}" type="parTrans" cxnId="{94605203-1B0F-4CC4-A6E0-9891F755DB46}">
      <dgm:prSet/>
      <dgm:spPr/>
      <dgm:t>
        <a:bodyPr/>
        <a:lstStyle/>
        <a:p>
          <a:endParaRPr lang="es-CL"/>
        </a:p>
      </dgm:t>
    </dgm:pt>
    <dgm:pt modelId="{11322306-2FB6-4006-84E6-F63A575633BA}" type="sibTrans" cxnId="{1ABF2C50-75EB-414F-8B05-03C047503B63}">
      <dgm:prSet/>
      <dgm:spPr/>
      <dgm:t>
        <a:bodyPr/>
        <a:lstStyle/>
        <a:p>
          <a:endParaRPr lang="es-CL"/>
        </a:p>
      </dgm:t>
    </dgm:pt>
    <dgm:pt modelId="{C3458959-69E0-4270-8EAD-A490EB3F0F90}" type="parTrans" cxnId="{1ABF2C50-75EB-414F-8B05-03C047503B63}">
      <dgm:prSet/>
      <dgm:spPr/>
      <dgm:t>
        <a:bodyPr/>
        <a:lstStyle/>
        <a:p>
          <a:endParaRPr lang="es-CL"/>
        </a:p>
      </dgm:t>
    </dgm:pt>
    <dgm:pt modelId="{10B32513-FE40-4B2D-8AF7-8D5A51E10A48}" type="sibTrans" cxnId="{4EBFA153-2443-4DA4-8D55-66A6DAD003CE}">
      <dgm:prSet/>
      <dgm:spPr/>
      <dgm:t>
        <a:bodyPr/>
        <a:lstStyle/>
        <a:p>
          <a:endParaRPr lang="es-CL"/>
        </a:p>
      </dgm:t>
    </dgm:pt>
    <dgm:pt modelId="{924281FE-98D8-407E-8DBE-2DAD258C7122}" type="parTrans" cxnId="{4EBFA153-2443-4DA4-8D55-66A6DAD003CE}">
      <dgm:prSet/>
      <dgm:spPr/>
      <dgm:t>
        <a:bodyPr/>
        <a:lstStyle/>
        <a:p>
          <a:endParaRPr lang="es-CL"/>
        </a:p>
      </dgm:t>
    </dgm:pt>
    <dgm:pt modelId="{702266A7-73F4-4842-A18F-0FAD665BF0DF}" type="sibTrans" cxnId="{5A7932A7-B4FB-4DD9-ACCB-662AF9382243}">
      <dgm:prSet/>
      <dgm:spPr/>
      <dgm:t>
        <a:bodyPr/>
        <a:lstStyle/>
        <a:p>
          <a:endParaRPr lang="es-CL"/>
        </a:p>
      </dgm:t>
    </dgm:pt>
    <dgm:pt modelId="{CBCDF74A-2BDC-4780-BA62-D8F1463FA3FD}" type="parTrans" cxnId="{5A7932A7-B4FB-4DD9-ACCB-662AF9382243}">
      <dgm:prSet/>
      <dgm:spPr/>
      <dgm:t>
        <a:bodyPr/>
        <a:lstStyle/>
        <a:p>
          <a:endParaRPr lang="es-CL"/>
        </a:p>
      </dgm:t>
    </dgm:pt>
    <dgm:pt modelId="{805C9504-4092-4EF8-9718-529D6AC2A0D9}" type="pres">
      <dgm:prSet presAssocID="{462E0C1B-CED3-4029-A5F4-A75A8D37CF3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37FF3410-B922-4851-8339-35E588D08F4F}" type="pres">
      <dgm:prSet presAssocID="{DA712832-FC2C-4E8C-950E-77D6FAF94370}" presName="comp" presStyleCnt="0"/>
      <dgm:spPr/>
    </dgm:pt>
    <dgm:pt modelId="{97D5CBF0-D381-42A8-A9FA-D4A8070DB3F0}" type="pres">
      <dgm:prSet presAssocID="{DA712832-FC2C-4E8C-950E-77D6FAF94370}" presName="box" presStyleLbl="node1" presStyleIdx="0" presStyleCnt="1"/>
      <dgm:spPr/>
      <dgm:t>
        <a:bodyPr/>
        <a:lstStyle/>
        <a:p>
          <a:endParaRPr lang="es-CL"/>
        </a:p>
      </dgm:t>
    </dgm:pt>
    <dgm:pt modelId="{2E5A8E00-8BF9-4223-8488-9DED5E9FBC47}" type="pres">
      <dgm:prSet presAssocID="{DA712832-FC2C-4E8C-950E-77D6FAF94370}" presName="img" presStyleLbl="fgImgPlace1" presStyleIdx="0" presStyleCnt="1" custScaleX="109735" custScaleY="38269" custLinFactNeighborX="-7054" custLinFactNeighborY="-3887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endParaRPr lang="es-CL"/>
        </a:p>
      </dgm:t>
    </dgm:pt>
    <dgm:pt modelId="{4FDC7457-6F13-4740-B96D-5888023C3FAA}" type="pres">
      <dgm:prSet presAssocID="{DA712832-FC2C-4E8C-950E-77D6FAF94370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ADF01085-51D7-4030-824C-32586362B4DC}" type="presOf" srcId="{DA712832-FC2C-4E8C-950E-77D6FAF94370}" destId="{97D5CBF0-D381-42A8-A9FA-D4A8070DB3F0}" srcOrd="0" destOrd="0" presId="urn:microsoft.com/office/officeart/2005/8/layout/vList4"/>
    <dgm:cxn modelId="{24E99B20-0EF7-4C1D-B1CA-73833365E239}" type="presOf" srcId="{A5B49BB4-6733-45CC-913B-902B56CB404C}" destId="{4FDC7457-6F13-4740-B96D-5888023C3FAA}" srcOrd="1" destOrd="2" presId="urn:microsoft.com/office/officeart/2005/8/layout/vList4"/>
    <dgm:cxn modelId="{22AF981D-12D4-4235-AB21-7839EC33E406}" type="presOf" srcId="{DA712832-FC2C-4E8C-950E-77D6FAF94370}" destId="{4FDC7457-6F13-4740-B96D-5888023C3FAA}" srcOrd="1" destOrd="0" presId="urn:microsoft.com/office/officeart/2005/8/layout/vList4"/>
    <dgm:cxn modelId="{CDE0638D-89DF-46D6-B498-31162C040D0C}" type="presOf" srcId="{C362DF0F-2A17-4F71-93C3-3BB942BBD070}" destId="{4FDC7457-6F13-4740-B96D-5888023C3FAA}" srcOrd="1" destOrd="1" presId="urn:microsoft.com/office/officeart/2005/8/layout/vList4"/>
    <dgm:cxn modelId="{837EBAF3-7DE9-4E2E-8B2E-C8D3DA47BEBB}" srcId="{462E0C1B-CED3-4029-A5F4-A75A8D37CF35}" destId="{DA712832-FC2C-4E8C-950E-77D6FAF94370}" srcOrd="0" destOrd="0" parTransId="{D917189F-DED2-4142-85F9-6A361E1DABC5}" sibTransId="{94EA9E53-9C0A-47E2-8CA4-18F665B2BE04}"/>
    <dgm:cxn modelId="{A7449E51-67DF-4C7B-8058-83F380A9F8AB}" type="presOf" srcId="{462E0C1B-CED3-4029-A5F4-A75A8D37CF35}" destId="{805C9504-4092-4EF8-9718-529D6AC2A0D9}" srcOrd="0" destOrd="0" presId="urn:microsoft.com/office/officeart/2005/8/layout/vList4"/>
    <dgm:cxn modelId="{7AB33008-DF7B-413A-9E09-8B299E42BF3B}" type="presOf" srcId="{2A36B15A-C037-4CFB-A832-2E716E398BE3}" destId="{97D5CBF0-D381-42A8-A9FA-D4A8070DB3F0}" srcOrd="0" destOrd="4" presId="urn:microsoft.com/office/officeart/2005/8/layout/vList4"/>
    <dgm:cxn modelId="{5A7932A7-B4FB-4DD9-ACCB-662AF9382243}" srcId="{DA712832-FC2C-4E8C-950E-77D6FAF94370}" destId="{C362DF0F-2A17-4F71-93C3-3BB942BBD070}" srcOrd="0" destOrd="0" parTransId="{CBCDF74A-2BDC-4780-BA62-D8F1463FA3FD}" sibTransId="{702266A7-73F4-4842-A18F-0FAD665BF0DF}"/>
    <dgm:cxn modelId="{4EBFA153-2443-4DA4-8D55-66A6DAD003CE}" srcId="{DA712832-FC2C-4E8C-950E-77D6FAF94370}" destId="{A5B49BB4-6733-45CC-913B-902B56CB404C}" srcOrd="1" destOrd="0" parTransId="{924281FE-98D8-407E-8DBE-2DAD258C7122}" sibTransId="{10B32513-FE40-4B2D-8AF7-8D5A51E10A48}"/>
    <dgm:cxn modelId="{E45E9591-60C1-4C31-A430-8C49DC5E3DCF}" type="presOf" srcId="{BDBE8394-EBF8-45E5-92A5-D69230605CC2}" destId="{97D5CBF0-D381-42A8-A9FA-D4A8070DB3F0}" srcOrd="0" destOrd="3" presId="urn:microsoft.com/office/officeart/2005/8/layout/vList4"/>
    <dgm:cxn modelId="{A6A93A2C-5CA5-487F-9613-DE3F8DB44FA2}" type="presOf" srcId="{C362DF0F-2A17-4F71-93C3-3BB942BBD070}" destId="{97D5CBF0-D381-42A8-A9FA-D4A8070DB3F0}" srcOrd="0" destOrd="1" presId="urn:microsoft.com/office/officeart/2005/8/layout/vList4"/>
    <dgm:cxn modelId="{D3167068-769D-4713-82C4-7C3D659910A4}" type="presOf" srcId="{BDBE8394-EBF8-45E5-92A5-D69230605CC2}" destId="{4FDC7457-6F13-4740-B96D-5888023C3FAA}" srcOrd="1" destOrd="3" presId="urn:microsoft.com/office/officeart/2005/8/layout/vList4"/>
    <dgm:cxn modelId="{1ABF2C50-75EB-414F-8B05-03C047503B63}" srcId="{DA712832-FC2C-4E8C-950E-77D6FAF94370}" destId="{BDBE8394-EBF8-45E5-92A5-D69230605CC2}" srcOrd="2" destOrd="0" parTransId="{C3458959-69E0-4270-8EAD-A490EB3F0F90}" sibTransId="{11322306-2FB6-4006-84E6-F63A575633BA}"/>
    <dgm:cxn modelId="{94605203-1B0F-4CC4-A6E0-9891F755DB46}" srcId="{DA712832-FC2C-4E8C-950E-77D6FAF94370}" destId="{2A36B15A-C037-4CFB-A832-2E716E398BE3}" srcOrd="3" destOrd="0" parTransId="{BFB1FE49-BB21-4707-A17F-05684A70D92E}" sibTransId="{22FB4D7B-2EC0-48D0-A4C2-DA3FB5D9C219}"/>
    <dgm:cxn modelId="{5F380883-55F3-489D-BF02-0CE229ECD894}" type="presOf" srcId="{2A36B15A-C037-4CFB-A832-2E716E398BE3}" destId="{4FDC7457-6F13-4740-B96D-5888023C3FAA}" srcOrd="1" destOrd="4" presId="urn:microsoft.com/office/officeart/2005/8/layout/vList4"/>
    <dgm:cxn modelId="{A1181B37-F916-4B6D-A6B9-F2F07ECFAA8F}" type="presOf" srcId="{A5B49BB4-6733-45CC-913B-902B56CB404C}" destId="{97D5CBF0-D381-42A8-A9FA-D4A8070DB3F0}" srcOrd="0" destOrd="2" presId="urn:microsoft.com/office/officeart/2005/8/layout/vList4"/>
    <dgm:cxn modelId="{9E5AD7B7-8E02-4E31-AC81-ED0EFDE59745}" type="presParOf" srcId="{805C9504-4092-4EF8-9718-529D6AC2A0D9}" destId="{37FF3410-B922-4851-8339-35E588D08F4F}" srcOrd="0" destOrd="0" presId="urn:microsoft.com/office/officeart/2005/8/layout/vList4"/>
    <dgm:cxn modelId="{0671071E-8391-464F-B3DA-5BCBAEC0CABB}" type="presParOf" srcId="{37FF3410-B922-4851-8339-35E588D08F4F}" destId="{97D5CBF0-D381-42A8-A9FA-D4A8070DB3F0}" srcOrd="0" destOrd="0" presId="urn:microsoft.com/office/officeart/2005/8/layout/vList4"/>
    <dgm:cxn modelId="{C676E8D7-1ADC-4D6B-A6FD-18467D44E0A8}" type="presParOf" srcId="{37FF3410-B922-4851-8339-35E588D08F4F}" destId="{2E5A8E00-8BF9-4223-8488-9DED5E9FBC47}" srcOrd="1" destOrd="0" presId="urn:microsoft.com/office/officeart/2005/8/layout/vList4"/>
    <dgm:cxn modelId="{C8C1F790-99A5-4BFF-8EE3-D7DEE0413AB9}" type="presParOf" srcId="{37FF3410-B922-4851-8339-35E588D08F4F}" destId="{4FDC7457-6F13-4740-B96D-5888023C3FA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0BC079-560E-424A-975D-14618B219C1A}">
      <dsp:nvSpPr>
        <dsp:cNvPr id="0" name=""/>
        <dsp:cNvSpPr/>
      </dsp:nvSpPr>
      <dsp:spPr>
        <a:xfrm>
          <a:off x="3365487" y="2054661"/>
          <a:ext cx="1142905" cy="1142905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Galería Leve</a:t>
          </a:r>
          <a:endParaRPr lang="es-CL" sz="2000" kern="1200" dirty="0"/>
        </a:p>
      </dsp:txBody>
      <dsp:txXfrm>
        <a:off x="3532862" y="2222036"/>
        <a:ext cx="808155" cy="808155"/>
      </dsp:txXfrm>
    </dsp:sp>
    <dsp:sp modelId="{66126C6F-1F7E-45F4-940A-EAC46DC0D000}">
      <dsp:nvSpPr>
        <dsp:cNvPr id="0" name=""/>
        <dsp:cNvSpPr/>
      </dsp:nvSpPr>
      <dsp:spPr>
        <a:xfrm rot="5400000">
          <a:off x="3765077" y="1504613"/>
          <a:ext cx="343723" cy="4710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400" kern="1200"/>
        </a:p>
      </dsp:txBody>
      <dsp:txXfrm>
        <a:off x="3816636" y="1547258"/>
        <a:ext cx="240606" cy="282609"/>
      </dsp:txXfrm>
    </dsp:sp>
    <dsp:sp modelId="{FDD827CA-DFCE-430C-961A-D0542689AC1E}">
      <dsp:nvSpPr>
        <dsp:cNvPr id="0" name=""/>
        <dsp:cNvSpPr/>
      </dsp:nvSpPr>
      <dsp:spPr>
        <a:xfrm>
          <a:off x="3234142" y="-37870"/>
          <a:ext cx="1405593" cy="14439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CNCA </a:t>
          </a:r>
          <a:endParaRPr lang="es-CL" sz="1400" kern="1200" dirty="0"/>
        </a:p>
      </dsp:txBody>
      <dsp:txXfrm>
        <a:off x="3439986" y="173598"/>
        <a:ext cx="993905" cy="1021059"/>
      </dsp:txXfrm>
    </dsp:sp>
    <dsp:sp modelId="{56F2403A-AF22-4C1C-90C0-E50702950160}">
      <dsp:nvSpPr>
        <dsp:cNvPr id="0" name=""/>
        <dsp:cNvSpPr/>
      </dsp:nvSpPr>
      <dsp:spPr>
        <a:xfrm rot="10800000">
          <a:off x="4651561" y="2390606"/>
          <a:ext cx="344906" cy="4710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400" kern="1200"/>
        </a:p>
      </dsp:txBody>
      <dsp:txXfrm>
        <a:off x="4755033" y="2484809"/>
        <a:ext cx="241434" cy="282609"/>
      </dsp:txXfrm>
    </dsp:sp>
    <dsp:sp modelId="{B7CD8BD6-FC90-4016-A70E-CFB4F7FCE0E0}">
      <dsp:nvSpPr>
        <dsp:cNvPr id="0" name=""/>
        <dsp:cNvSpPr/>
      </dsp:nvSpPr>
      <dsp:spPr>
        <a:xfrm>
          <a:off x="5159158" y="1906346"/>
          <a:ext cx="1439534" cy="14395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Artista Expositor</a:t>
          </a:r>
          <a:endParaRPr lang="es-CL" sz="1400" kern="1200" dirty="0"/>
        </a:p>
      </dsp:txBody>
      <dsp:txXfrm>
        <a:off x="5369973" y="2117161"/>
        <a:ext cx="1017904" cy="1017904"/>
      </dsp:txXfrm>
    </dsp:sp>
    <dsp:sp modelId="{94AD1123-BFDA-4D94-A679-4BF77CB1CBA8}">
      <dsp:nvSpPr>
        <dsp:cNvPr id="0" name=""/>
        <dsp:cNvSpPr/>
      </dsp:nvSpPr>
      <dsp:spPr>
        <a:xfrm rot="16200000">
          <a:off x="3771392" y="3265042"/>
          <a:ext cx="331095" cy="4710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400" kern="1200"/>
        </a:p>
      </dsp:txBody>
      <dsp:txXfrm>
        <a:off x="3821056" y="3408909"/>
        <a:ext cx="231767" cy="282609"/>
      </dsp:txXfrm>
    </dsp:sp>
    <dsp:sp modelId="{4B7414B9-7FA1-4100-8FD9-D81374C1FE9D}">
      <dsp:nvSpPr>
        <dsp:cNvPr id="0" name=""/>
        <dsp:cNvSpPr/>
      </dsp:nvSpPr>
      <dsp:spPr>
        <a:xfrm>
          <a:off x="3191114" y="3822274"/>
          <a:ext cx="1491651" cy="14916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Comunidad Campamento</a:t>
          </a:r>
          <a:endParaRPr lang="es-CL" sz="1400" kern="1200" dirty="0"/>
        </a:p>
      </dsp:txBody>
      <dsp:txXfrm>
        <a:off x="3409561" y="4040721"/>
        <a:ext cx="1054757" cy="1054757"/>
      </dsp:txXfrm>
    </dsp:sp>
    <dsp:sp modelId="{6F2C7832-EB49-4B05-B47F-79FD5586A25C}">
      <dsp:nvSpPr>
        <dsp:cNvPr id="0" name=""/>
        <dsp:cNvSpPr/>
      </dsp:nvSpPr>
      <dsp:spPr>
        <a:xfrm rot="21540000">
          <a:off x="2888410" y="2390606"/>
          <a:ext cx="337134" cy="4710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400" kern="1200"/>
        </a:p>
      </dsp:txBody>
      <dsp:txXfrm rot="10800000">
        <a:off x="2888418" y="2485692"/>
        <a:ext cx="235994" cy="282609"/>
      </dsp:txXfrm>
    </dsp:sp>
    <dsp:sp modelId="{D096DF18-04BD-4775-9011-87D9D49D1EC0}">
      <dsp:nvSpPr>
        <dsp:cNvPr id="0" name=""/>
        <dsp:cNvSpPr/>
      </dsp:nvSpPr>
      <dsp:spPr>
        <a:xfrm>
          <a:off x="1260522" y="1891682"/>
          <a:ext cx="1468862" cy="14688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Techo para Chile</a:t>
          </a:r>
          <a:endParaRPr lang="es-CL" sz="1400" kern="1200" dirty="0"/>
        </a:p>
      </dsp:txBody>
      <dsp:txXfrm>
        <a:off x="1475632" y="2106792"/>
        <a:ext cx="1038642" cy="10386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D5CBF0-D381-42A8-A9FA-D4A8070DB3F0}">
      <dsp:nvSpPr>
        <dsp:cNvPr id="0" name=""/>
        <dsp:cNvSpPr/>
      </dsp:nvSpPr>
      <dsp:spPr>
        <a:xfrm>
          <a:off x="0" y="0"/>
          <a:ext cx="7620000" cy="1500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ANAMARÍA BRIEDE</a:t>
          </a:r>
          <a:endParaRPr lang="es-CL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Obra de poesía visual y sonora</a:t>
          </a:r>
          <a:endParaRPr lang="es-CL" sz="2100" kern="1200" dirty="0"/>
        </a:p>
      </dsp:txBody>
      <dsp:txXfrm>
        <a:off x="1674018" y="0"/>
        <a:ext cx="5945981" cy="1500187"/>
      </dsp:txXfrm>
    </dsp:sp>
    <dsp:sp modelId="{2E5A8E00-8BF9-4223-8488-9DED5E9FBC47}">
      <dsp:nvSpPr>
        <dsp:cNvPr id="0" name=""/>
        <dsp:cNvSpPr/>
      </dsp:nvSpPr>
      <dsp:spPr>
        <a:xfrm>
          <a:off x="150018" y="150018"/>
          <a:ext cx="1524000" cy="12001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5000" b="-3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0C1224-0D34-4436-98C3-D2244E6FDF89}">
      <dsp:nvSpPr>
        <dsp:cNvPr id="0" name=""/>
        <dsp:cNvSpPr/>
      </dsp:nvSpPr>
      <dsp:spPr>
        <a:xfrm>
          <a:off x="0" y="1650206"/>
          <a:ext cx="7620000" cy="1500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700" kern="1200" dirty="0" smtClean="0"/>
            <a:t>Un Techo para Chile</a:t>
          </a:r>
          <a:endParaRPr lang="es-CL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100" kern="1200" dirty="0" smtClean="0"/>
            <a:t>Programa Red de Bibliotecas</a:t>
          </a:r>
          <a:endParaRPr lang="es-CL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100" kern="1200" dirty="0" smtClean="0"/>
            <a:t>Espacio de Exposición / Organización comunitaria</a:t>
          </a:r>
          <a:endParaRPr lang="es-CL" sz="2100" kern="1200" dirty="0"/>
        </a:p>
      </dsp:txBody>
      <dsp:txXfrm>
        <a:off x="1674018" y="1650206"/>
        <a:ext cx="5945981" cy="1500187"/>
      </dsp:txXfrm>
    </dsp:sp>
    <dsp:sp modelId="{ECBA7316-C2D6-44F9-B9FD-5BF6858C5A71}">
      <dsp:nvSpPr>
        <dsp:cNvPr id="0" name=""/>
        <dsp:cNvSpPr/>
      </dsp:nvSpPr>
      <dsp:spPr>
        <a:xfrm>
          <a:off x="150018" y="1800225"/>
          <a:ext cx="1524000" cy="12001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DBF5D2-8634-426A-9E0E-FA8550143E35}">
      <dsp:nvSpPr>
        <dsp:cNvPr id="0" name=""/>
        <dsp:cNvSpPr/>
      </dsp:nvSpPr>
      <dsp:spPr>
        <a:xfrm>
          <a:off x="0" y="3300412"/>
          <a:ext cx="7620000" cy="1500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CNCA</a:t>
          </a:r>
          <a:endParaRPr lang="es-CL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100" kern="1200" dirty="0" smtClean="0"/>
            <a:t>Modelo de mediación pedagógica</a:t>
          </a:r>
          <a:endParaRPr lang="es-CL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100" kern="1200" dirty="0" smtClean="0"/>
            <a:t>Coordinación y gestión del desarrollo del proyecto</a:t>
          </a:r>
          <a:endParaRPr lang="es-CL" sz="2100" kern="1200" dirty="0"/>
        </a:p>
      </dsp:txBody>
      <dsp:txXfrm>
        <a:off x="1674018" y="3300412"/>
        <a:ext cx="5945981" cy="1500187"/>
      </dsp:txXfrm>
    </dsp:sp>
    <dsp:sp modelId="{4F75E793-BC8C-4A7E-B176-98EDAB176862}">
      <dsp:nvSpPr>
        <dsp:cNvPr id="0" name=""/>
        <dsp:cNvSpPr/>
      </dsp:nvSpPr>
      <dsp:spPr>
        <a:xfrm>
          <a:off x="150018" y="3450431"/>
          <a:ext cx="1524000" cy="12001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D5CBF0-D381-42A8-A9FA-D4A8070DB3F0}">
      <dsp:nvSpPr>
        <dsp:cNvPr id="0" name=""/>
        <dsp:cNvSpPr/>
      </dsp:nvSpPr>
      <dsp:spPr>
        <a:xfrm>
          <a:off x="0" y="0"/>
          <a:ext cx="7620000" cy="4800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kern="1200" dirty="0" smtClean="0"/>
            <a:t>Proceso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/>
            <a:t>Formación y Capacitación de jóvenes y agente claves (5 sesiones): Diseño e intervención expositiva</a:t>
          </a:r>
          <a:endParaRPr lang="es-CL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/>
            <a:t>Actividades a realizarse durante la Exposición: jóvenes participan de todo el proceso de la exposición: selección de las obras, traslado y montaje, actividades educativas entorno de la exposición.</a:t>
          </a:r>
          <a:endParaRPr lang="es-CL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/>
            <a:t>Evaluación : cierre del proyecto otorgando a los participantes un espacio para la reflexión, evaluación y crítica de los proyectos.</a:t>
          </a:r>
          <a:endParaRPr lang="es-CL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L" sz="2200" kern="1200" dirty="0"/>
        </a:p>
      </dsp:txBody>
      <dsp:txXfrm>
        <a:off x="2004059" y="0"/>
        <a:ext cx="5615940" cy="4800600"/>
      </dsp:txXfrm>
    </dsp:sp>
    <dsp:sp modelId="{2E5A8E00-8BF9-4223-8488-9DED5E9FBC47}">
      <dsp:nvSpPr>
        <dsp:cNvPr id="0" name=""/>
        <dsp:cNvSpPr/>
      </dsp:nvSpPr>
      <dsp:spPr>
        <a:xfrm>
          <a:off x="298376" y="172610"/>
          <a:ext cx="1672361" cy="146971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04A0-5A38-4CF6-AA1D-D2A7EC523C66}" type="datetimeFigureOut">
              <a:rPr lang="es-CL" smtClean="0"/>
              <a:t>07-07-2011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0D331-AEAF-4B6B-9B2C-FD51D68C079E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04A0-5A38-4CF6-AA1D-D2A7EC523C66}" type="datetimeFigureOut">
              <a:rPr lang="es-CL" smtClean="0"/>
              <a:t>07-07-2011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0D331-AEAF-4B6B-9B2C-FD51D68C079E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04A0-5A38-4CF6-AA1D-D2A7EC523C66}" type="datetimeFigureOut">
              <a:rPr lang="es-CL" smtClean="0"/>
              <a:t>07-07-2011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0D331-AEAF-4B6B-9B2C-FD51D68C079E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04A0-5A38-4CF6-AA1D-D2A7EC523C66}" type="datetimeFigureOut">
              <a:rPr lang="es-CL" smtClean="0"/>
              <a:t>07-07-2011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0D331-AEAF-4B6B-9B2C-FD51D68C079E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04A0-5A38-4CF6-AA1D-D2A7EC523C66}" type="datetimeFigureOut">
              <a:rPr lang="es-CL" smtClean="0"/>
              <a:t>07-07-2011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0D331-AEAF-4B6B-9B2C-FD51D68C079E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04A0-5A38-4CF6-AA1D-D2A7EC523C66}" type="datetimeFigureOut">
              <a:rPr lang="es-CL" smtClean="0"/>
              <a:t>07-07-2011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0D331-AEAF-4B6B-9B2C-FD51D68C079E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04A0-5A38-4CF6-AA1D-D2A7EC523C66}" type="datetimeFigureOut">
              <a:rPr lang="es-CL" smtClean="0"/>
              <a:t>07-07-2011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0D331-AEAF-4B6B-9B2C-FD51D68C079E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04A0-5A38-4CF6-AA1D-D2A7EC523C66}" type="datetimeFigureOut">
              <a:rPr lang="es-CL" smtClean="0"/>
              <a:t>07-07-2011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0D331-AEAF-4B6B-9B2C-FD51D68C079E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04A0-5A38-4CF6-AA1D-D2A7EC523C66}" type="datetimeFigureOut">
              <a:rPr lang="es-CL" smtClean="0"/>
              <a:t>07-07-2011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0D331-AEAF-4B6B-9B2C-FD51D68C079E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04A0-5A38-4CF6-AA1D-D2A7EC523C66}" type="datetimeFigureOut">
              <a:rPr lang="es-CL" smtClean="0"/>
              <a:t>07-07-2011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0D331-AEAF-4B6B-9B2C-FD51D68C079E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04A0-5A38-4CF6-AA1D-D2A7EC523C66}" type="datetimeFigureOut">
              <a:rPr lang="es-CL" smtClean="0"/>
              <a:t>07-07-2011</a:t>
            </a:fld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90D331-AEAF-4B6B-9B2C-FD51D68C079E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F90D331-AEAF-4B6B-9B2C-FD51D68C079E}" type="slidenum">
              <a:rPr lang="es-CL" smtClean="0"/>
              <a:t>‹Nº›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84704A0-5A38-4CF6-AA1D-D2A7EC523C66}" type="datetimeFigureOut">
              <a:rPr lang="es-CL" smtClean="0"/>
              <a:t>07-07-2011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852" y="0"/>
            <a:ext cx="5295580" cy="3944582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 rot="5400000">
            <a:off x="7102633" y="1429807"/>
            <a:ext cx="3284984" cy="425370"/>
          </a:xfrm>
        </p:spPr>
        <p:txBody>
          <a:bodyPr/>
          <a:lstStyle/>
          <a:p>
            <a:pPr algn="ctr"/>
            <a:r>
              <a:rPr lang="es-ES" dirty="0" err="1">
                <a:solidFill>
                  <a:schemeClr val="bg1"/>
                </a:solidFill>
              </a:rPr>
              <a:t>Musée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Précaire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Albinet</a:t>
            </a:r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" t="16976" r="6047"/>
          <a:stretch/>
        </p:blipFill>
        <p:spPr>
          <a:xfrm>
            <a:off x="3164852" y="3284984"/>
            <a:ext cx="5295580" cy="3573015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-36512" y="5022304"/>
            <a:ext cx="320136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 smtClean="0">
                <a:latin typeface="Arial" pitchFamily="34" charset="0"/>
                <a:cs typeface="Arial" pitchFamily="34" charset="0"/>
              </a:rPr>
              <a:t>EPICENTROS CULTURALES</a:t>
            </a:r>
            <a:endParaRPr lang="es-CL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es-CL" sz="2900" dirty="0" smtClean="0">
                <a:latin typeface="Arial" pitchFamily="34" charset="0"/>
                <a:cs typeface="Arial" pitchFamily="34" charset="0"/>
              </a:rPr>
              <a:t>GALERÍA LEVE</a:t>
            </a:r>
            <a:br>
              <a:rPr lang="es-CL" sz="2900" dirty="0" smtClean="0">
                <a:latin typeface="Arial" pitchFamily="34" charset="0"/>
                <a:cs typeface="Arial" pitchFamily="34" charset="0"/>
              </a:rPr>
            </a:br>
            <a:r>
              <a:rPr lang="es-CL" sz="1600" b="1" dirty="0" smtClean="0">
                <a:latin typeface="Arial" pitchFamily="34" charset="0"/>
                <a:cs typeface="Arial" pitchFamily="34" charset="0"/>
              </a:rPr>
              <a:t>CNCA . TECHO PARA CHILE</a:t>
            </a:r>
            <a:endParaRPr lang="es-CL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10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366935" y="1709118"/>
            <a:ext cx="3657600" cy="639762"/>
          </a:xfrm>
        </p:spPr>
        <p:txBody>
          <a:bodyPr/>
          <a:lstStyle/>
          <a:p>
            <a:r>
              <a:rPr lang="es-ES" dirty="0" smtClean="0"/>
              <a:t>Epicentros Culturales</a:t>
            </a:r>
            <a:endParaRPr lang="es-CL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4"/>
          </p:nvPr>
        </p:nvSpPr>
        <p:spPr>
          <a:xfrm>
            <a:off x="4427984" y="2492896"/>
            <a:ext cx="4104456" cy="4536504"/>
          </a:xfrm>
        </p:spPr>
        <p:txBody>
          <a:bodyPr>
            <a:normAutofit/>
          </a:bodyPr>
          <a:lstStyle/>
          <a:p>
            <a:r>
              <a:rPr lang="es-ES" dirty="0"/>
              <a:t>F</a:t>
            </a:r>
            <a:r>
              <a:rPr lang="es-ES" dirty="0" smtClean="0"/>
              <a:t>ormación </a:t>
            </a:r>
            <a:r>
              <a:rPr lang="es-ES" dirty="0"/>
              <a:t>y mediación a través del </a:t>
            </a:r>
            <a:r>
              <a:rPr lang="es-ES" dirty="0" smtClean="0"/>
              <a:t>arte</a:t>
            </a:r>
          </a:p>
          <a:p>
            <a:r>
              <a:rPr lang="es-ES" dirty="0" smtClean="0"/>
              <a:t>Ámbito </a:t>
            </a:r>
            <a:r>
              <a:rPr lang="es-ES" dirty="0"/>
              <a:t>de la educación no </a:t>
            </a:r>
            <a:r>
              <a:rPr lang="es-ES" dirty="0" smtClean="0"/>
              <a:t>formal</a:t>
            </a:r>
          </a:p>
          <a:p>
            <a:r>
              <a:rPr lang="es-ES" dirty="0"/>
              <a:t>J</a:t>
            </a:r>
            <a:r>
              <a:rPr lang="es-ES" dirty="0" smtClean="0"/>
              <a:t>óvenes de campamentos en el marco de la Red de Bibliotecas</a:t>
            </a: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7620000" cy="1143000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es-CL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PROPUESTA  GALERÍA LEVE</a:t>
            </a:r>
            <a:br>
              <a:rPr lang="es-CL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s-CL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proyecto Epicentro Cultural – Cultura en Campamentos (CNCA y Techo para Chile)</a:t>
            </a:r>
            <a:endParaRPr lang="es-CL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4419600" y="1709118"/>
            <a:ext cx="3657600" cy="639762"/>
          </a:xfrm>
        </p:spPr>
        <p:txBody>
          <a:bodyPr/>
          <a:lstStyle/>
          <a:p>
            <a:r>
              <a:rPr lang="es-ES" dirty="0" smtClean="0"/>
              <a:t>Propuesta</a:t>
            </a:r>
            <a:endParaRPr lang="es-C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36511" y="2636912"/>
            <a:ext cx="4531608" cy="2245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395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366935" y="1556792"/>
            <a:ext cx="3657600" cy="639762"/>
          </a:xfrm>
        </p:spPr>
        <p:txBody>
          <a:bodyPr/>
          <a:lstStyle/>
          <a:p>
            <a:r>
              <a:rPr lang="es-ES" dirty="0" smtClean="0"/>
              <a:t>Epicentros Culturales</a:t>
            </a:r>
            <a:endParaRPr lang="es-CL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4"/>
          </p:nvPr>
        </p:nvSpPr>
        <p:spPr>
          <a:xfrm>
            <a:off x="4427984" y="2420888"/>
            <a:ext cx="4104456" cy="4536504"/>
          </a:xfrm>
        </p:spPr>
        <p:txBody>
          <a:bodyPr>
            <a:normAutofit/>
          </a:bodyPr>
          <a:lstStyle/>
          <a:p>
            <a:r>
              <a:rPr lang="es-ES" dirty="0" smtClean="0"/>
              <a:t>Ampliar </a:t>
            </a:r>
            <a:r>
              <a:rPr lang="es-ES" dirty="0"/>
              <a:t>las posibilidades de acceso al arte y la cultura de </a:t>
            </a:r>
            <a:r>
              <a:rPr lang="es-ES" dirty="0" smtClean="0"/>
              <a:t>calidad</a:t>
            </a:r>
          </a:p>
          <a:p>
            <a:r>
              <a:rPr lang="es-ES" dirty="0" smtClean="0"/>
              <a:t>Reforzar </a:t>
            </a:r>
            <a:r>
              <a:rPr lang="es-ES" dirty="0"/>
              <a:t>procesos de desarrollo y </a:t>
            </a:r>
            <a:r>
              <a:rPr lang="es-ES" dirty="0" smtClean="0"/>
              <a:t>aprendizaje</a:t>
            </a:r>
          </a:p>
          <a:p>
            <a:r>
              <a:rPr lang="es-ES" dirty="0"/>
              <a:t>P</a:t>
            </a:r>
            <a:r>
              <a:rPr lang="es-ES" dirty="0" smtClean="0"/>
              <a:t>romover </a:t>
            </a:r>
            <a:r>
              <a:rPr lang="es-ES" dirty="0"/>
              <a:t>el liderazgo del público </a:t>
            </a:r>
            <a:r>
              <a:rPr lang="es-ES" dirty="0" smtClean="0"/>
              <a:t>joven e instalar </a:t>
            </a:r>
            <a:r>
              <a:rPr lang="es-ES" dirty="0"/>
              <a:t>capacidades de gestión cultural</a:t>
            </a:r>
          </a:p>
          <a:p>
            <a:endParaRPr lang="es-CL" dirty="0" smtClean="0"/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7620000" cy="1143000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es-CL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PROPUESTA  GALERÍA LEVE</a:t>
            </a:r>
            <a:br>
              <a:rPr lang="es-CL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s-CL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proyecto Epicentro Cultural – Cultura en Campamentos (CNCA y Techo para Chile)</a:t>
            </a:r>
            <a:endParaRPr lang="es-CL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3" y="2420888"/>
            <a:ext cx="4464497" cy="3452016"/>
          </a:xfrm>
          <a:prstGeom prst="rect">
            <a:avLst/>
          </a:prstGeom>
        </p:spPr>
      </p:pic>
      <p:sp>
        <p:nvSpPr>
          <p:cNvPr id="9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4419600" y="1556792"/>
            <a:ext cx="3657600" cy="639762"/>
          </a:xfrm>
        </p:spPr>
        <p:txBody>
          <a:bodyPr/>
          <a:lstStyle/>
          <a:p>
            <a:r>
              <a:rPr lang="es-ES" dirty="0" smtClean="0"/>
              <a:t>Objetivos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0843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3657600" cy="639762"/>
          </a:xfrm>
        </p:spPr>
        <p:txBody>
          <a:bodyPr/>
          <a:lstStyle/>
          <a:p>
            <a:r>
              <a:rPr lang="es-ES" dirty="0" smtClean="0"/>
              <a:t>Galería Leve</a:t>
            </a:r>
            <a:endParaRPr lang="es-CL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4419600" y="1412776"/>
            <a:ext cx="3657600" cy="639762"/>
          </a:xfrm>
        </p:spPr>
        <p:txBody>
          <a:bodyPr/>
          <a:lstStyle/>
          <a:p>
            <a:r>
              <a:rPr lang="es-ES" dirty="0" smtClean="0"/>
              <a:t>Propuesta y Objetivos</a:t>
            </a:r>
            <a:endParaRPr lang="es-CL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4"/>
          </p:nvPr>
        </p:nvSpPr>
        <p:spPr>
          <a:xfrm>
            <a:off x="4419600" y="2174874"/>
            <a:ext cx="3896816" cy="4062437"/>
          </a:xfrm>
        </p:spPr>
        <p:txBody>
          <a:bodyPr>
            <a:normAutofit lnSpcReduction="10000"/>
          </a:bodyPr>
          <a:lstStyle/>
          <a:p>
            <a:r>
              <a:rPr lang="es-CL" dirty="0" smtClean="0"/>
              <a:t>Transformar la biblioteca del campamento en una galería de arte transitoria, por eso «leve».</a:t>
            </a:r>
          </a:p>
          <a:p>
            <a:r>
              <a:rPr lang="es-CL" dirty="0"/>
              <a:t>Desarrollar un proceso de mediación con </a:t>
            </a:r>
            <a:r>
              <a:rPr lang="es-CL" dirty="0" smtClean="0"/>
              <a:t>los </a:t>
            </a:r>
            <a:r>
              <a:rPr lang="es-CL" dirty="0"/>
              <a:t>jóvenes del campamento con las obras expuestas</a:t>
            </a:r>
          </a:p>
          <a:p>
            <a:r>
              <a:rPr lang="es-CL" dirty="0" smtClean="0"/>
              <a:t>Organizar a la comunidad en relación al proyecto (equipo de galería)</a:t>
            </a:r>
          </a:p>
          <a:p>
            <a:pPr marL="114300" indent="0">
              <a:buNone/>
            </a:pPr>
            <a:endParaRPr lang="es-CL" dirty="0" smtClean="0"/>
          </a:p>
        </p:txBody>
      </p:sp>
      <p:pic>
        <p:nvPicPr>
          <p:cNvPr id="1026" name="Picture 2" descr="C:\Users\Public\Pictures\Biblioteca Techo para Chile\DSC0578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276872"/>
            <a:ext cx="451250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7620000" cy="1143000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es-CL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PROPUESTA  GALERÍA LEVE</a:t>
            </a:r>
            <a:br>
              <a:rPr lang="es-CL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s-CL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proyecto Epicentro Cultural – Cultura en Campamentos (CNCA y Techo para Chile)</a:t>
            </a:r>
            <a:endParaRPr lang="es-CL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5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7620000" cy="1143000"/>
          </a:xfrm>
        </p:spPr>
        <p:txBody>
          <a:bodyPr/>
          <a:lstStyle/>
          <a:p>
            <a:r>
              <a:rPr lang="es-CL" sz="2000" dirty="0" smtClean="0">
                <a:latin typeface="Arial" pitchFamily="34" charset="0"/>
                <a:cs typeface="Arial" pitchFamily="34" charset="0"/>
              </a:rPr>
              <a:t>PROPUESTA  GALERÍA LEVE</a:t>
            </a:r>
            <a:br>
              <a:rPr lang="es-CL" sz="2000" dirty="0" smtClean="0">
                <a:latin typeface="Arial" pitchFamily="34" charset="0"/>
                <a:cs typeface="Arial" pitchFamily="34" charset="0"/>
              </a:rPr>
            </a:br>
            <a:r>
              <a:rPr lang="es-CL" sz="2000" dirty="0" smtClean="0">
                <a:latin typeface="Arial" pitchFamily="34" charset="0"/>
                <a:cs typeface="Arial" pitchFamily="34" charset="0"/>
              </a:rPr>
              <a:t>1ª </a:t>
            </a:r>
            <a:r>
              <a:rPr lang="es-CL" sz="1600" b="1" dirty="0" smtClean="0">
                <a:latin typeface="Arial" pitchFamily="34" charset="0"/>
                <a:cs typeface="Arial" pitchFamily="34" charset="0"/>
              </a:rPr>
              <a:t>EXPOSICIÓN:  </a:t>
            </a:r>
            <a:r>
              <a:rPr lang="es-CL" sz="1600" b="1" dirty="0" smtClean="0">
                <a:latin typeface="Arial" pitchFamily="34" charset="0"/>
                <a:cs typeface="Arial" pitchFamily="34" charset="0"/>
              </a:rPr>
              <a:t>OBRAS DE ANAMARÍA BRIEDE</a:t>
            </a:r>
            <a:endParaRPr lang="es-CL" sz="1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2199392"/>
              </p:ext>
            </p:extLst>
          </p:nvPr>
        </p:nvGraphicFramePr>
        <p:xfrm>
          <a:off x="457200" y="1249288"/>
          <a:ext cx="7859216" cy="527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616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8549020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7620000" cy="1143000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es-CL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PROPUESTA  GALERÍA LEVE</a:t>
            </a:r>
            <a:br>
              <a:rPr lang="es-CL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s-CL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EXPOSICIÓN OBRAS DE ANAMARÍA BRIEDE</a:t>
            </a:r>
            <a:endParaRPr lang="es-CL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68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2867792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200" y="260648"/>
            <a:ext cx="7620000" cy="1143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CL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PROPUESTA  GALERÍA LEVE</a:t>
            </a:r>
            <a:br>
              <a:rPr lang="es-CL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s-CL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EXPOSICIÓN OBRAS DE ANAMARÍA BRIEDE</a:t>
            </a:r>
            <a:endParaRPr lang="es-CL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40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r">
              <a:buNone/>
            </a:pPr>
            <a:r>
              <a:rPr lang="es-CL" sz="2800" dirty="0" smtClean="0"/>
              <a:t>Etapas</a:t>
            </a:r>
          </a:p>
          <a:p>
            <a:endParaRPr lang="es-CL" dirty="0" smtClean="0"/>
          </a:p>
          <a:p>
            <a:pPr marL="114300" indent="0">
              <a:buNone/>
            </a:pPr>
            <a:endParaRPr lang="es-CL" dirty="0" smtClean="0"/>
          </a:p>
          <a:p>
            <a:pPr marL="114300" indent="0">
              <a:buNone/>
            </a:pPr>
            <a:endParaRPr lang="es-CL" dirty="0" smtClean="0"/>
          </a:p>
          <a:p>
            <a:pPr marL="114300" indent="0">
              <a:buNone/>
            </a:pPr>
            <a:r>
              <a:rPr lang="es-CL" dirty="0" smtClean="0"/>
              <a:t>		</a:t>
            </a:r>
            <a:endParaRPr lang="es-CL" dirty="0"/>
          </a:p>
          <a:p>
            <a:pPr marL="114300" indent="0">
              <a:buNone/>
            </a:pPr>
            <a:r>
              <a:rPr lang="es-CL" dirty="0" smtClean="0"/>
              <a:t>				</a:t>
            </a:r>
            <a:endParaRPr lang="es-CL" dirty="0"/>
          </a:p>
        </p:txBody>
      </p:sp>
      <p:sp>
        <p:nvSpPr>
          <p:cNvPr id="5" name="4 Elipse"/>
          <p:cNvSpPr/>
          <p:nvPr/>
        </p:nvSpPr>
        <p:spPr>
          <a:xfrm>
            <a:off x="1425352" y="170080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1</a:t>
            </a:r>
            <a:endParaRPr lang="es-CL" sz="2400" dirty="0"/>
          </a:p>
        </p:txBody>
      </p:sp>
      <p:sp>
        <p:nvSpPr>
          <p:cNvPr id="6" name="5 Elipse"/>
          <p:cNvSpPr/>
          <p:nvPr/>
        </p:nvSpPr>
        <p:spPr>
          <a:xfrm>
            <a:off x="3009528" y="273062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2</a:t>
            </a:r>
            <a:endParaRPr lang="es-CL" sz="2400" dirty="0"/>
          </a:p>
        </p:txBody>
      </p:sp>
      <p:sp>
        <p:nvSpPr>
          <p:cNvPr id="11" name="10 Elipse"/>
          <p:cNvSpPr/>
          <p:nvPr/>
        </p:nvSpPr>
        <p:spPr>
          <a:xfrm>
            <a:off x="6300192" y="497768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4</a:t>
            </a:r>
            <a:endParaRPr lang="es-CL" sz="2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3902224" y="4980404"/>
            <a:ext cx="352839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/>
            <a:r>
              <a:rPr lang="es-CL" sz="2000" dirty="0" smtClean="0"/>
              <a:t>Galería Leve </a:t>
            </a:r>
          </a:p>
          <a:p>
            <a:pPr marL="114300"/>
            <a:r>
              <a:rPr lang="es-CL" sz="2000" dirty="0" smtClean="0"/>
              <a:t>Trabajo en </a:t>
            </a:r>
          </a:p>
          <a:p>
            <a:pPr marL="114300"/>
            <a:r>
              <a:rPr lang="es-CL" sz="2000" dirty="0" smtClean="0"/>
              <a:t>Campamento</a:t>
            </a:r>
            <a:endParaRPr lang="es-CL" sz="2000" dirty="0"/>
          </a:p>
          <a:p>
            <a:pPr marL="114300" indent="0">
              <a:buNone/>
            </a:pPr>
            <a:r>
              <a:rPr lang="es-ES" sz="1600" dirty="0" smtClean="0"/>
              <a:t>(Agosto-Septiembre)</a:t>
            </a:r>
            <a:endParaRPr lang="es-CL" sz="1600" dirty="0"/>
          </a:p>
          <a:p>
            <a:pPr marL="114300" indent="0">
              <a:buNone/>
            </a:pPr>
            <a:endParaRPr lang="es-CL" sz="16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215082" y="5892080"/>
            <a:ext cx="21602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None/>
            </a:pPr>
            <a:r>
              <a:rPr lang="es-ES" dirty="0" smtClean="0"/>
              <a:t>Evaluación</a:t>
            </a:r>
          </a:p>
          <a:p>
            <a:pPr marL="114300" indent="0">
              <a:buNone/>
            </a:pPr>
            <a:r>
              <a:rPr lang="es-ES" dirty="0" smtClean="0"/>
              <a:t>sistematización</a:t>
            </a:r>
            <a:endParaRPr lang="es-ES" dirty="0" smtClean="0"/>
          </a:p>
          <a:p>
            <a:pPr marL="114300" indent="0">
              <a:buNone/>
            </a:pPr>
            <a:r>
              <a:rPr lang="es-ES" sz="1200" dirty="0" smtClean="0"/>
              <a:t>(Septiembre)</a:t>
            </a:r>
            <a:endParaRPr lang="es-CL" sz="12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2148880" y="3795491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None/>
            </a:pPr>
            <a:r>
              <a:rPr lang="es-ES" sz="2000" dirty="0"/>
              <a:t>Capacitación</a:t>
            </a:r>
            <a:endParaRPr lang="es-CL" sz="2000" dirty="0"/>
          </a:p>
          <a:p>
            <a:pPr marL="114300" indent="0">
              <a:buNone/>
            </a:pPr>
            <a:r>
              <a:rPr lang="es-ES" sz="2000" dirty="0"/>
              <a:t>Diseño </a:t>
            </a:r>
            <a:r>
              <a:rPr lang="es-ES" sz="2000" dirty="0" smtClean="0"/>
              <a:t>Exposición</a:t>
            </a:r>
          </a:p>
          <a:p>
            <a:pPr marL="114300" indent="0">
              <a:buNone/>
            </a:pPr>
            <a:r>
              <a:rPr lang="es-ES" sz="1400" dirty="0" smtClean="0"/>
              <a:t>(Primera quincena Agosto)</a:t>
            </a:r>
            <a:endParaRPr lang="es-CL" sz="1400" dirty="0"/>
          </a:p>
        </p:txBody>
      </p:sp>
      <p:sp>
        <p:nvSpPr>
          <p:cNvPr id="14" name="13 Elipse"/>
          <p:cNvSpPr/>
          <p:nvPr/>
        </p:nvSpPr>
        <p:spPr>
          <a:xfrm>
            <a:off x="4716016" y="3861048"/>
            <a:ext cx="914400" cy="9144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3</a:t>
            </a:r>
            <a:endParaRPr lang="es-CL" sz="24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94420" y="2631102"/>
            <a:ext cx="237626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Convocatoria y Selección Participantes</a:t>
            </a:r>
          </a:p>
          <a:p>
            <a:r>
              <a:rPr lang="es-ES" sz="1400" dirty="0" smtClean="0"/>
              <a:t>(Julio)</a:t>
            </a:r>
            <a:endParaRPr lang="es-CL" sz="1400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457200" y="260648"/>
            <a:ext cx="7620000" cy="1143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CL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PROPUESTA  GALERÍA LEVE</a:t>
            </a:r>
            <a:br>
              <a:rPr lang="es-CL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s-CL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EXPOSICIÓN OBRAS DE ANAMARÍA BRIEDE</a:t>
            </a:r>
            <a:endParaRPr lang="es-CL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Flecha a la derecha con bandas"/>
          <p:cNvSpPr/>
          <p:nvPr/>
        </p:nvSpPr>
        <p:spPr>
          <a:xfrm rot="2140715">
            <a:off x="2262539" y="2557865"/>
            <a:ext cx="803052" cy="268523"/>
          </a:xfrm>
          <a:prstGeom prst="stripedRightArrow">
            <a:avLst/>
          </a:prstGeom>
          <a:solidFill>
            <a:srgbClr val="EBC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17 Flecha a la derecha con bandas"/>
          <p:cNvSpPr/>
          <p:nvPr/>
        </p:nvSpPr>
        <p:spPr>
          <a:xfrm rot="2138784">
            <a:off x="3909953" y="3671711"/>
            <a:ext cx="803052" cy="268523"/>
          </a:xfrm>
          <a:prstGeom prst="stripedRightArrow">
            <a:avLst/>
          </a:prstGeom>
          <a:solidFill>
            <a:srgbClr val="EBC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18 Flecha a la derecha con bandas"/>
          <p:cNvSpPr/>
          <p:nvPr/>
        </p:nvSpPr>
        <p:spPr>
          <a:xfrm rot="2095277">
            <a:off x="5584672" y="4786807"/>
            <a:ext cx="803052" cy="268523"/>
          </a:xfrm>
          <a:prstGeom prst="stripedRightArrow">
            <a:avLst/>
          </a:prstGeom>
          <a:solidFill>
            <a:srgbClr val="EBC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22 Flecha curvada hacia arriba"/>
          <p:cNvSpPr/>
          <p:nvPr/>
        </p:nvSpPr>
        <p:spPr>
          <a:xfrm rot="12764706">
            <a:off x="5543217" y="3453513"/>
            <a:ext cx="2076246" cy="1006071"/>
          </a:xfrm>
          <a:prstGeom prst="curved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40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123728" y="2780926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dirty="0" smtClean="0">
                <a:solidFill>
                  <a:schemeClr val="tx2"/>
                </a:solidFill>
              </a:rPr>
              <a:t>GRACIAS!</a:t>
            </a:r>
            <a:endParaRPr lang="es-CL" sz="7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22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678</TotalTime>
  <Words>288</Words>
  <Application>Microsoft Office PowerPoint</Application>
  <PresentationFormat>Presentación en pantalla (4:3)</PresentationFormat>
  <Paragraphs>65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Adyacencia</vt:lpstr>
      <vt:lpstr>Presentación de PowerPoint</vt:lpstr>
      <vt:lpstr>PROPUESTA  GALERÍA LEVE proyecto Epicentro Cultural – Cultura en Campamentos (CNCA y Techo para Chile)</vt:lpstr>
      <vt:lpstr>PROPUESTA  GALERÍA LEVE proyecto Epicentro Cultural – Cultura en Campamentos (CNCA y Techo para Chile)</vt:lpstr>
      <vt:lpstr>PROPUESTA  GALERÍA LEVE proyecto Epicentro Cultural – Cultura en Campamentos (CNCA y Techo para Chile)</vt:lpstr>
      <vt:lpstr>PROPUESTA  GALERÍA LEVE 1ª EXPOSICIÓN:  OBRAS DE ANAMARÍA BRIEDE</vt:lpstr>
      <vt:lpstr>PROPUESTA  GALERÍA LEVE EXPOSICIÓN OBRAS DE ANAMARÍA BRIEDE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Pablo Fernando Rojas Durán</dc:creator>
  <cp:lastModifiedBy>Pablo Rojas Durán</cp:lastModifiedBy>
  <cp:revision>33</cp:revision>
  <cp:lastPrinted>2011-06-15T15:31:59Z</cp:lastPrinted>
  <dcterms:created xsi:type="dcterms:W3CDTF">2011-05-27T15:18:29Z</dcterms:created>
  <dcterms:modified xsi:type="dcterms:W3CDTF">2011-07-07T19:32:36Z</dcterms:modified>
</cp:coreProperties>
</file>